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5.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7.xml" ContentType="application/vnd.openxmlformats-officedocument.drawingml.chart+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11" r:id="rId42"/>
    <p:sldId id="296" r:id="rId43"/>
    <p:sldId id="297" r:id="rId44"/>
    <p:sldId id="298" r:id="rId45"/>
    <p:sldId id="299" r:id="rId46"/>
    <p:sldId id="300" r:id="rId47"/>
    <p:sldId id="301" r:id="rId48"/>
    <p:sldId id="302" r:id="rId49"/>
    <p:sldId id="305" r:id="rId50"/>
    <p:sldId id="307" r:id="rId51"/>
    <p:sldId id="308" r:id="rId52"/>
    <p:sldId id="309" r:id="rId53"/>
    <p:sldId id="310" r:id="rId54"/>
    <p:sldId id="303" r:id="rId55"/>
    <p:sldId id="306" r:id="rId56"/>
    <p:sldId id="30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p:cViewPr varScale="1">
        <p:scale>
          <a:sx n="64" d="100"/>
          <a:sy n="64" d="100"/>
        </p:scale>
        <p:origin x="924" y="108"/>
      </p:cViewPr>
      <p:guideLst>
        <p:guide orient="horz" pos="2160"/>
        <p:guide pos="2880"/>
      </p:guideLst>
    </p:cSldViewPr>
  </p:slideViewPr>
  <p:outlineViewPr>
    <p:cViewPr>
      <p:scale>
        <a:sx n="33" d="100"/>
        <a:sy n="33" d="100"/>
      </p:scale>
      <p:origin x="0" y="271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2400" dirty="0"/>
              <a:t>How do you feel about the current levels of legal immigration in the U.S.?</a:t>
            </a:r>
          </a:p>
        </c:rich>
      </c:tx>
      <c:overlay val="0"/>
    </c:title>
    <c:autoTitleDeleted val="0"/>
    <c:plotArea>
      <c:layout/>
      <c:pieChart>
        <c:varyColors val="1"/>
        <c:ser>
          <c:idx val="0"/>
          <c:order val="0"/>
          <c:tx>
            <c:strRef>
              <c:f>Sheet1!$B$1</c:f>
              <c:strCache>
                <c:ptCount val="1"/>
                <c:pt idx="0">
                  <c:v>How do you feel about the current levels of legal immigration in the U.S.?</c:v>
                </c:pt>
              </c:strCache>
            </c:strRef>
          </c:tx>
          <c:dLbls>
            <c:dLbl>
              <c:idx val="0"/>
              <c:layout>
                <c:manualLayout>
                  <c:x val="-0.11368355055954173"/>
                  <c:y val="8.197668226254327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023-4670-9C62-42F0481DBEDC}"/>
                </c:ext>
              </c:extLst>
            </c:dLbl>
            <c:dLbl>
              <c:idx val="1"/>
              <c:layout>
                <c:manualLayout>
                  <c:x val="-6.1042644242930433E-2"/>
                  <c:y val="-0.151059977300134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023-4670-9C62-42F0481DBEDC}"/>
                </c:ext>
              </c:extLst>
            </c:dLbl>
            <c:dLbl>
              <c:idx val="2"/>
              <c:layout>
                <c:manualLayout>
                  <c:x val="0.13709108299528841"/>
                  <c:y val="-2.777009292757325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023-4670-9C62-42F0481DBEDC}"/>
                </c:ext>
              </c:extLst>
            </c:dLbl>
            <c:spPr>
              <a:noFill/>
              <a:ln>
                <a:noFill/>
              </a:ln>
              <a:effectLst/>
            </c:spPr>
            <c:txPr>
              <a:bodyPr/>
              <a:lstStyle/>
              <a:p>
                <a:pPr>
                  <a:defRPr sz="28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It should be cut</c:v>
                </c:pt>
                <c:pt idx="1">
                  <c:v>It should be increased</c:v>
                </c:pt>
                <c:pt idx="2">
                  <c:v>It should stay as is</c:v>
                </c:pt>
                <c:pt idx="3">
                  <c:v>4th Qtr</c:v>
                </c:pt>
              </c:strCache>
            </c:strRef>
          </c:cat>
          <c:val>
            <c:numRef>
              <c:f>Sheet1!$B$2:$B$5</c:f>
              <c:numCache>
                <c:formatCode>0%</c:formatCode>
                <c:ptCount val="4"/>
                <c:pt idx="0">
                  <c:v>0.31000000000000005</c:v>
                </c:pt>
                <c:pt idx="1">
                  <c:v>0.17</c:v>
                </c:pt>
                <c:pt idx="2">
                  <c:v>0.44000000000000006</c:v>
                </c:pt>
              </c:numCache>
            </c:numRef>
          </c:val>
          <c:extLst>
            <c:ext xmlns:c16="http://schemas.microsoft.com/office/drawing/2014/chart" uri="{C3380CC4-5D6E-409C-BE32-E72D297353CC}">
              <c16:uniqueId val="{00000003-3023-4670-9C62-42F0481DBEDC}"/>
            </c:ext>
          </c:extLst>
        </c:ser>
        <c:dLbls>
          <c:showLegendKey val="0"/>
          <c:showVal val="0"/>
          <c:showCatName val="0"/>
          <c:showSerName val="0"/>
          <c:showPercent val="1"/>
          <c:showBubbleSize val="0"/>
          <c:showLeaderLines val="1"/>
        </c:dLbls>
        <c:firstSliceAng val="0"/>
      </c:pieChart>
    </c:plotArea>
    <c:legend>
      <c:legendPos val="t"/>
      <c:legendEntry>
        <c:idx val="0"/>
        <c:txPr>
          <a:bodyPr/>
          <a:lstStyle/>
          <a:p>
            <a:pPr>
              <a:defRPr sz="2400"/>
            </a:pPr>
            <a:endParaRPr lang="en-US"/>
          </a:p>
        </c:txPr>
      </c:legendEntry>
      <c:legendEntry>
        <c:idx val="1"/>
        <c:txPr>
          <a:bodyPr/>
          <a:lstStyle/>
          <a:p>
            <a:pPr>
              <a:defRPr sz="2400"/>
            </a:pPr>
            <a:endParaRPr lang="en-US"/>
          </a:p>
        </c:txPr>
      </c:legendEntry>
      <c:legendEntry>
        <c:idx val="2"/>
        <c:txPr>
          <a:bodyPr/>
          <a:lstStyle/>
          <a:p>
            <a:pPr>
              <a:defRPr sz="2400"/>
            </a:pPr>
            <a:endParaRPr lang="en-US"/>
          </a:p>
        </c:txPr>
      </c:legendEntry>
      <c:legendEntry>
        <c:idx val="3"/>
        <c:delete val="1"/>
      </c:legendEntry>
      <c:layout>
        <c:manualLayout>
          <c:xMode val="edge"/>
          <c:yMode val="edge"/>
          <c:x val="3.193350481917053E-5"/>
          <c:y val="0.15029279279279284"/>
          <c:w val="0.49961258753143184"/>
          <c:h val="0.2691533659643896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doughnutChart>
        <c:varyColors val="1"/>
        <c:ser>
          <c:idx val="0"/>
          <c:order val="0"/>
          <c:tx>
            <c:strRef>
              <c:f>Sheet1!$B$1</c:f>
              <c:strCache>
                <c:ptCount val="1"/>
                <c:pt idx="0">
                  <c:v>Column1</c:v>
                </c:pt>
              </c:strCache>
            </c:strRef>
          </c:tx>
          <c:dLbls>
            <c:delete val="1"/>
          </c:dLbls>
          <c:cat>
            <c:strRef>
              <c:f>Sheet1!$A$2:$A$5</c:f>
              <c:strCache>
                <c:ptCount val="4"/>
                <c:pt idx="0">
                  <c:v>Contribute</c:v>
                </c:pt>
                <c:pt idx="1">
                  <c:v>Cause Problems</c:v>
                </c:pt>
                <c:pt idx="2">
                  <c:v>Both</c:v>
                </c:pt>
                <c:pt idx="3">
                  <c:v>Other/don't know/no answer</c:v>
                </c:pt>
              </c:strCache>
            </c:strRef>
          </c:cat>
          <c:val>
            <c:numRef>
              <c:f>Sheet1!$B$2:$B$5</c:f>
              <c:numCache>
                <c:formatCode>0%</c:formatCode>
                <c:ptCount val="4"/>
                <c:pt idx="0">
                  <c:v>0.49000000000000005</c:v>
                </c:pt>
                <c:pt idx="1">
                  <c:v>0.31000000000000005</c:v>
                </c:pt>
                <c:pt idx="2">
                  <c:v>7.0000000000000021E-2</c:v>
                </c:pt>
                <c:pt idx="3">
                  <c:v>0.13</c:v>
                </c:pt>
              </c:numCache>
            </c:numRef>
          </c:val>
          <c:extLst>
            <c:ext xmlns:c16="http://schemas.microsoft.com/office/drawing/2014/chart" uri="{C3380CC4-5D6E-409C-BE32-E72D297353CC}">
              <c16:uniqueId val="{00000000-3A15-4419-BA5F-0F72898A7CD1}"/>
            </c:ext>
          </c:extLst>
        </c:ser>
        <c:ser>
          <c:idx val="1"/>
          <c:order val="1"/>
          <c:tx>
            <c:strRef>
              <c:f>Sheet1!$C$1</c:f>
              <c:strCache>
                <c:ptCount val="1"/>
                <c:pt idx="0">
                  <c:v>Column2</c:v>
                </c:pt>
              </c:strCache>
            </c:strRef>
          </c:tx>
          <c:dLbls>
            <c:delete val="1"/>
          </c:dLbls>
          <c:cat>
            <c:strRef>
              <c:f>Sheet1!$A$2:$A$5</c:f>
              <c:strCache>
                <c:ptCount val="4"/>
                <c:pt idx="0">
                  <c:v>Contribute</c:v>
                </c:pt>
                <c:pt idx="1">
                  <c:v>Cause Problems</c:v>
                </c:pt>
                <c:pt idx="2">
                  <c:v>Both</c:v>
                </c:pt>
                <c:pt idx="3">
                  <c:v>Other/don't know/no answer</c:v>
                </c:pt>
              </c:strCache>
            </c:strRef>
          </c:cat>
          <c:val>
            <c:numRef>
              <c:f>Sheet1!$C$2:$C$5</c:f>
              <c:numCache>
                <c:formatCode>0%</c:formatCode>
                <c:ptCount val="4"/>
                <c:pt idx="0">
                  <c:v>0.49000000000000005</c:v>
                </c:pt>
                <c:pt idx="1">
                  <c:v>0.31000000000000005</c:v>
                </c:pt>
                <c:pt idx="2">
                  <c:v>7.0000000000000021E-2</c:v>
                </c:pt>
                <c:pt idx="3">
                  <c:v>0.13</c:v>
                </c:pt>
              </c:numCache>
            </c:numRef>
          </c:val>
          <c:extLst>
            <c:ext xmlns:c16="http://schemas.microsoft.com/office/drawing/2014/chart" uri="{C3380CC4-5D6E-409C-BE32-E72D297353CC}">
              <c16:uniqueId val="{00000001-3A15-4419-BA5F-0F72898A7CD1}"/>
            </c:ext>
          </c:extLst>
        </c:ser>
        <c:ser>
          <c:idx val="2"/>
          <c:order val="2"/>
          <c:tx>
            <c:strRef>
              <c:f>Sheet1!$D$1</c:f>
              <c:strCache>
                <c:ptCount val="1"/>
                <c:pt idx="0">
                  <c:v>Column3</c:v>
                </c:pt>
              </c:strCache>
            </c:strRef>
          </c:tx>
          <c:dLbls>
            <c:dLbl>
              <c:idx val="0"/>
              <c:layout>
                <c:manualLayout>
                  <c:x val="-3.4420289855072464E-2"/>
                  <c:y val="-2.924206842565732E-3"/>
                </c:manualLayout>
              </c:layout>
              <c:spPr/>
              <c:txPr>
                <a:bodyPr/>
                <a:lstStyle/>
                <a:p>
                  <a:pPr>
                    <a:defRPr sz="32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A15-4419-BA5F-0F72898A7CD1}"/>
                </c:ext>
              </c:extLst>
            </c:dLbl>
            <c:dLbl>
              <c:idx val="1"/>
              <c:layout>
                <c:manualLayout>
                  <c:x val="4.1666666666666664E-2"/>
                  <c:y val="0"/>
                </c:manualLayout>
              </c:layout>
              <c:spPr/>
              <c:txPr>
                <a:bodyPr/>
                <a:lstStyle/>
                <a:p>
                  <a:pPr>
                    <a:defRPr sz="32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15-4419-BA5F-0F72898A7CD1}"/>
                </c:ext>
              </c:extLst>
            </c:dLbl>
            <c:dLbl>
              <c:idx val="2"/>
              <c:layout>
                <c:manualLayout>
                  <c:x val="2.8985507246376829E-2"/>
                  <c:y val="1.1695906432748537E-2"/>
                </c:manualLayout>
              </c:layout>
              <c:spPr/>
              <c:txPr>
                <a:bodyPr/>
                <a:lstStyle/>
                <a:p>
                  <a:pPr>
                    <a:defRPr sz="32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A15-4419-BA5F-0F72898A7CD1}"/>
                </c:ext>
              </c:extLst>
            </c:dLbl>
            <c:dLbl>
              <c:idx val="3"/>
              <c:layout>
                <c:manualLayout>
                  <c:x val="2.717391304347826E-2"/>
                  <c:y val="4.0935672514619881E-2"/>
                </c:manualLayout>
              </c:layout>
              <c:spPr/>
              <c:txPr>
                <a:bodyPr/>
                <a:lstStyle/>
                <a:p>
                  <a:pPr>
                    <a:defRPr sz="32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15-4419-BA5F-0F72898A7CD1}"/>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Contribute</c:v>
                </c:pt>
                <c:pt idx="1">
                  <c:v>Cause Problems</c:v>
                </c:pt>
                <c:pt idx="2">
                  <c:v>Both</c:v>
                </c:pt>
                <c:pt idx="3">
                  <c:v>Other/don't know/no answer</c:v>
                </c:pt>
              </c:strCache>
            </c:strRef>
          </c:cat>
          <c:val>
            <c:numRef>
              <c:f>Sheet1!$D$2:$D$5</c:f>
              <c:numCache>
                <c:formatCode>0%</c:formatCode>
                <c:ptCount val="4"/>
                <c:pt idx="0">
                  <c:v>0.49000000000000005</c:v>
                </c:pt>
                <c:pt idx="1">
                  <c:v>0.31000000000000005</c:v>
                </c:pt>
                <c:pt idx="2">
                  <c:v>7.0000000000000021E-2</c:v>
                </c:pt>
                <c:pt idx="3">
                  <c:v>0.13</c:v>
                </c:pt>
              </c:numCache>
            </c:numRef>
          </c:val>
          <c:extLst>
            <c:ext xmlns:c16="http://schemas.microsoft.com/office/drawing/2014/chart" uri="{C3380CC4-5D6E-409C-BE32-E72D297353CC}">
              <c16:uniqueId val="{00000006-3A15-4419-BA5F-0F72898A7CD1}"/>
            </c:ext>
          </c:extLst>
        </c:ser>
        <c:dLbls>
          <c:showLegendKey val="0"/>
          <c:showVal val="0"/>
          <c:showCatName val="0"/>
          <c:showSerName val="0"/>
          <c:showPercent val="1"/>
          <c:showBubbleSize val="0"/>
          <c:showLeaderLines val="1"/>
        </c:dLbls>
        <c:firstSliceAng val="0"/>
        <c:holeSize val="50"/>
      </c:doughnut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4"/>
    </mc:Choice>
    <mc:Fallback>
      <c:style val="44"/>
    </mc:Fallback>
  </mc:AlternateContent>
  <c:chart>
    <c:title>
      <c:tx>
        <c:rich>
          <a:bodyPr/>
          <a:lstStyle/>
          <a:p>
            <a:pPr>
              <a:defRPr/>
            </a:pPr>
            <a:r>
              <a:rPr lang="en-US" dirty="0"/>
              <a:t>Are Relations Between Black Americans and Hispanics </a:t>
            </a:r>
            <a:r>
              <a:rPr lang="en-US" dirty="0" smtClean="0"/>
              <a:t>Improving?</a:t>
            </a:r>
            <a:endParaRPr lang="en-US" dirty="0"/>
          </a:p>
        </c:rich>
      </c:tx>
      <c:layout>
        <c:manualLayout>
          <c:xMode val="edge"/>
          <c:yMode val="edge"/>
          <c:x val="9.8891076115485574E-2"/>
          <c:y val="1.5384615384615387E-2"/>
        </c:manualLayout>
      </c:layout>
      <c:overlay val="0"/>
    </c:title>
    <c:autoTitleDeleted val="0"/>
    <c:plotArea>
      <c:layout>
        <c:manualLayout>
          <c:layoutTarget val="inner"/>
          <c:xMode val="edge"/>
          <c:yMode val="edge"/>
          <c:x val="0.31457200914401839"/>
          <c:y val="0.32332067904717943"/>
          <c:w val="0.65585809838286369"/>
          <c:h val="0.64847418705313697"/>
        </c:manualLayout>
      </c:layout>
      <c:barChart>
        <c:barDir val="bar"/>
        <c:grouping val="clustered"/>
        <c:varyColors val="0"/>
        <c:ser>
          <c:idx val="0"/>
          <c:order val="0"/>
          <c:tx>
            <c:strRef>
              <c:f>Sheet1!$B$1</c:f>
              <c:strCache>
                <c:ptCount val="1"/>
                <c:pt idx="0">
                  <c:v>Are Relations Between Black Americans and Hispanics Improving</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Worsening </c:v>
                </c:pt>
                <c:pt idx="1">
                  <c:v>Improving</c:v>
                </c:pt>
              </c:strCache>
            </c:strRef>
          </c:cat>
          <c:val>
            <c:numRef>
              <c:f>Sheet1!$B$2:$B$3</c:f>
              <c:numCache>
                <c:formatCode>0%</c:formatCode>
                <c:ptCount val="2"/>
                <c:pt idx="0">
                  <c:v>0.37</c:v>
                </c:pt>
                <c:pt idx="1">
                  <c:v>0.19</c:v>
                </c:pt>
              </c:numCache>
            </c:numRef>
          </c:val>
          <c:extLst>
            <c:ext xmlns:c16="http://schemas.microsoft.com/office/drawing/2014/chart" uri="{C3380CC4-5D6E-409C-BE32-E72D297353CC}">
              <c16:uniqueId val="{00000000-03B5-4CE9-BDFF-304C65F087C9}"/>
            </c:ext>
          </c:extLst>
        </c:ser>
        <c:dLbls>
          <c:showLegendKey val="0"/>
          <c:showVal val="1"/>
          <c:showCatName val="0"/>
          <c:showSerName val="0"/>
          <c:showPercent val="0"/>
          <c:showBubbleSize val="0"/>
        </c:dLbls>
        <c:gapWidth val="150"/>
        <c:overlap val="-25"/>
        <c:axId val="77819904"/>
        <c:axId val="77814016"/>
      </c:barChart>
      <c:valAx>
        <c:axId val="77814016"/>
        <c:scaling>
          <c:orientation val="minMax"/>
        </c:scaling>
        <c:delete val="1"/>
        <c:axPos val="b"/>
        <c:numFmt formatCode="0%" sourceLinked="1"/>
        <c:majorTickMark val="none"/>
        <c:minorTickMark val="none"/>
        <c:tickLblPos val="none"/>
        <c:crossAx val="77819904"/>
        <c:crosses val="autoZero"/>
        <c:crossBetween val="between"/>
      </c:valAx>
      <c:catAx>
        <c:axId val="77819904"/>
        <c:scaling>
          <c:orientation val="minMax"/>
        </c:scaling>
        <c:delete val="0"/>
        <c:axPos val="l"/>
        <c:numFmt formatCode="General" sourceLinked="0"/>
        <c:majorTickMark val="none"/>
        <c:minorTickMark val="none"/>
        <c:tickLblPos val="nextTo"/>
        <c:crossAx val="77814016"/>
        <c:crosses val="autoZero"/>
        <c:auto val="1"/>
        <c:lblAlgn val="ctr"/>
        <c:lblOffset val="100"/>
        <c:noMultiLvlLbl val="0"/>
      </c:cat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5"/>
    </mc:Choice>
    <mc:Fallback>
      <c:style val="45"/>
    </mc:Fallback>
  </mc:AlternateContent>
  <c:chart>
    <c:title>
      <c:tx>
        <c:rich>
          <a:bodyPr/>
          <a:lstStyle/>
          <a:p>
            <a:pPr>
              <a:defRPr/>
            </a:pPr>
            <a:r>
              <a:rPr lang="en-US" dirty="0"/>
              <a:t>     Are </a:t>
            </a:r>
            <a:r>
              <a:rPr lang="en-US" dirty="0" smtClean="0"/>
              <a:t>Relations Between White </a:t>
            </a:r>
            <a:r>
              <a:rPr lang="en-US" dirty="0"/>
              <a:t>Americans and Hispanics </a:t>
            </a:r>
            <a:r>
              <a:rPr lang="en-US" dirty="0" smtClean="0"/>
              <a:t>Getting Better </a:t>
            </a:r>
            <a:r>
              <a:rPr lang="en-US" dirty="0"/>
              <a:t>or </a:t>
            </a:r>
            <a:r>
              <a:rPr lang="en-US" dirty="0" smtClean="0"/>
              <a:t>Worse</a:t>
            </a:r>
            <a:r>
              <a:rPr lang="en-US" dirty="0"/>
              <a:t>?</a:t>
            </a:r>
          </a:p>
        </c:rich>
      </c:tx>
      <c:overlay val="0"/>
      <c:spPr>
        <a:effectLst>
          <a:glow rad="228600">
            <a:schemeClr val="accent1">
              <a:satMod val="175000"/>
              <a:alpha val="40000"/>
            </a:schemeClr>
          </a:glow>
        </a:effectLst>
      </c:spPr>
    </c:title>
    <c:autoTitleDeleted val="0"/>
    <c:plotArea>
      <c:layout/>
      <c:barChart>
        <c:barDir val="bar"/>
        <c:grouping val="clustered"/>
        <c:varyColors val="0"/>
        <c:ser>
          <c:idx val="0"/>
          <c:order val="0"/>
          <c:tx>
            <c:strRef>
              <c:f>Sheet1!$B$1</c:f>
              <c:strCache>
                <c:ptCount val="1"/>
                <c:pt idx="0">
                  <c:v>a.       Are relations between white Americans and Hispanics getting better or worse?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Neither</c:v>
                </c:pt>
                <c:pt idx="1">
                  <c:v>Worse</c:v>
                </c:pt>
                <c:pt idx="2">
                  <c:v>Better</c:v>
                </c:pt>
              </c:strCache>
            </c:strRef>
          </c:cat>
          <c:val>
            <c:numRef>
              <c:f>Sheet1!$B$2:$B$4</c:f>
              <c:numCache>
                <c:formatCode>0%</c:formatCode>
                <c:ptCount val="3"/>
                <c:pt idx="0">
                  <c:v>0.17</c:v>
                </c:pt>
                <c:pt idx="1">
                  <c:v>0.49</c:v>
                </c:pt>
                <c:pt idx="2">
                  <c:v>0.28000000000000003</c:v>
                </c:pt>
              </c:numCache>
            </c:numRef>
          </c:val>
          <c:extLst>
            <c:ext xmlns:c16="http://schemas.microsoft.com/office/drawing/2014/chart" uri="{C3380CC4-5D6E-409C-BE32-E72D297353CC}">
              <c16:uniqueId val="{00000000-5F60-47F8-9109-148435D53D67}"/>
            </c:ext>
          </c:extLst>
        </c:ser>
        <c:dLbls>
          <c:showLegendKey val="0"/>
          <c:showVal val="1"/>
          <c:showCatName val="0"/>
          <c:showSerName val="0"/>
          <c:showPercent val="0"/>
          <c:showBubbleSize val="0"/>
        </c:dLbls>
        <c:gapWidth val="150"/>
        <c:overlap val="-25"/>
        <c:axId val="77834112"/>
        <c:axId val="77832576"/>
      </c:barChart>
      <c:valAx>
        <c:axId val="77832576"/>
        <c:scaling>
          <c:orientation val="minMax"/>
        </c:scaling>
        <c:delete val="1"/>
        <c:axPos val="b"/>
        <c:numFmt formatCode="0%" sourceLinked="1"/>
        <c:majorTickMark val="none"/>
        <c:minorTickMark val="none"/>
        <c:tickLblPos val="none"/>
        <c:crossAx val="77834112"/>
        <c:crosses val="autoZero"/>
        <c:crossBetween val="between"/>
      </c:valAx>
      <c:catAx>
        <c:axId val="77834112"/>
        <c:scaling>
          <c:orientation val="minMax"/>
        </c:scaling>
        <c:delete val="0"/>
        <c:axPos val="l"/>
        <c:numFmt formatCode="General" sourceLinked="0"/>
        <c:majorTickMark val="none"/>
        <c:minorTickMark val="none"/>
        <c:tickLblPos val="nextTo"/>
        <c:crossAx val="77832576"/>
        <c:crosses val="autoZero"/>
        <c:auto val="1"/>
        <c:lblAlgn val="ctr"/>
        <c:lblOffset val="100"/>
        <c:noMultiLvlLbl val="0"/>
      </c:cat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a:t>Does “Illegal Immigration" Weaken or Strengthen the U.S. Economy?</a:t>
            </a:r>
          </a:p>
          <a:p>
            <a:pPr>
              <a:defRPr/>
            </a:pPr>
            <a:endParaRPr lang="en-US"/>
          </a:p>
        </c:rich>
      </c:tx>
      <c:overlay val="0"/>
    </c:title>
    <c:autoTitleDeleted val="0"/>
    <c:plotArea>
      <c:layout/>
      <c:pieChart>
        <c:varyColors val="1"/>
        <c:ser>
          <c:idx val="0"/>
          <c:order val="0"/>
          <c:tx>
            <c:strRef>
              <c:f>Sheet1!$B$1</c:f>
              <c:strCache>
                <c:ptCount val="1"/>
                <c:pt idx="0">
                  <c:v>Does "Illegal Immigration" Strengthen or Weaken the U.S. Economy?</c:v>
                </c:pt>
              </c:strCache>
            </c:strRef>
          </c:tx>
          <c:dLbls>
            <c:dLbl>
              <c:idx val="0"/>
              <c:layout>
                <c:manualLayout>
                  <c:x val="-6.6761154855643073E-2"/>
                  <c:y val="-0.2188308096103371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6F1-408E-B760-0348A1606DCA}"/>
                </c:ext>
              </c:extLst>
            </c:dLbl>
            <c:dLbl>
              <c:idx val="1"/>
              <c:layout>
                <c:manualLayout>
                  <c:x val="9.5851407778573164E-2"/>
                  <c:y val="0.1637544922269332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6F1-408E-B760-0348A1606DCA}"/>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Strengthen</c:v>
                </c:pt>
                <c:pt idx="1">
                  <c:v>Other </c:v>
                </c:pt>
              </c:strCache>
            </c:strRef>
          </c:cat>
          <c:val>
            <c:numRef>
              <c:f>Sheet1!$B$2:$B$3</c:f>
              <c:numCache>
                <c:formatCode>0%</c:formatCode>
                <c:ptCount val="2"/>
                <c:pt idx="0">
                  <c:v>0.74</c:v>
                </c:pt>
                <c:pt idx="1">
                  <c:v>0.26</c:v>
                </c:pt>
              </c:numCache>
            </c:numRef>
          </c:val>
          <c:extLst>
            <c:ext xmlns:c16="http://schemas.microsoft.com/office/drawing/2014/chart" uri="{C3380CC4-5D6E-409C-BE32-E72D297353CC}">
              <c16:uniqueId val="{00000002-56F1-408E-B760-0348A1606DCA}"/>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9102648532569799"/>
          <c:y val="0.43308277811427437"/>
          <c:w val="0.21806442376521123"/>
          <c:h val="0.2141292146174036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overlay val="0"/>
    </c:title>
    <c:autoTitleDeleted val="0"/>
    <c:plotArea>
      <c:layout/>
      <c:barChart>
        <c:barDir val="col"/>
        <c:grouping val="clustered"/>
        <c:varyColors val="0"/>
        <c:ser>
          <c:idx val="0"/>
          <c:order val="0"/>
          <c:tx>
            <c:strRef>
              <c:f>Sheet1!$B$1</c:f>
              <c:strCache>
                <c:ptCount val="1"/>
                <c:pt idx="0">
                  <c:v>Occupations</c:v>
                </c:pt>
              </c:strCache>
            </c:strRef>
          </c:tx>
          <c:invertIfNegative val="0"/>
          <c:dLbls>
            <c:spPr>
              <a:noFill/>
              <a:ln>
                <a:noFill/>
              </a:ln>
              <a:effectLst/>
            </c:spPr>
            <c:txPr>
              <a:bodyPr/>
              <a:lstStyle/>
              <a:p>
                <a:pPr>
                  <a:defRPr>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Farming</c:v>
                </c:pt>
                <c:pt idx="1">
                  <c:v>Grounds Keeping and Maitenance</c:v>
                </c:pt>
                <c:pt idx="2">
                  <c:v>Construction</c:v>
                </c:pt>
                <c:pt idx="3">
                  <c:v>Food Preparation and Serving</c:v>
                </c:pt>
                <c:pt idx="4">
                  <c:v>Other</c:v>
                </c:pt>
              </c:strCache>
            </c:strRef>
          </c:cat>
          <c:val>
            <c:numRef>
              <c:f>Sheet1!$B$2:$B$6</c:f>
              <c:numCache>
                <c:formatCode>0%</c:formatCode>
                <c:ptCount val="5"/>
                <c:pt idx="0">
                  <c:v>0.25</c:v>
                </c:pt>
                <c:pt idx="1">
                  <c:v>0.19</c:v>
                </c:pt>
                <c:pt idx="2">
                  <c:v>0.27</c:v>
                </c:pt>
                <c:pt idx="3">
                  <c:v>0.12000000000000001</c:v>
                </c:pt>
                <c:pt idx="4">
                  <c:v>0.2</c:v>
                </c:pt>
              </c:numCache>
            </c:numRef>
          </c:val>
          <c:extLst>
            <c:ext xmlns:c16="http://schemas.microsoft.com/office/drawing/2014/chart" uri="{C3380CC4-5D6E-409C-BE32-E72D297353CC}">
              <c16:uniqueId val="{00000000-1B98-40CF-97EB-0C3450921C0C}"/>
            </c:ext>
          </c:extLst>
        </c:ser>
        <c:dLbls>
          <c:showLegendKey val="0"/>
          <c:showVal val="1"/>
          <c:showCatName val="0"/>
          <c:showSerName val="0"/>
          <c:showPercent val="0"/>
          <c:showBubbleSize val="0"/>
        </c:dLbls>
        <c:gapWidth val="150"/>
        <c:overlap val="-25"/>
        <c:axId val="101325440"/>
        <c:axId val="101721600"/>
      </c:barChart>
      <c:catAx>
        <c:axId val="101325440"/>
        <c:scaling>
          <c:orientation val="minMax"/>
        </c:scaling>
        <c:delete val="0"/>
        <c:axPos val="b"/>
        <c:numFmt formatCode="General" sourceLinked="0"/>
        <c:majorTickMark val="none"/>
        <c:minorTickMark val="none"/>
        <c:tickLblPos val="nextTo"/>
        <c:txPr>
          <a:bodyPr/>
          <a:lstStyle/>
          <a:p>
            <a:pPr>
              <a:defRPr>
                <a:solidFill>
                  <a:srgbClr val="C00000"/>
                </a:solidFill>
              </a:defRPr>
            </a:pPr>
            <a:endParaRPr lang="en-US"/>
          </a:p>
        </c:txPr>
        <c:crossAx val="101721600"/>
        <c:crosses val="autoZero"/>
        <c:auto val="1"/>
        <c:lblAlgn val="ctr"/>
        <c:lblOffset val="100"/>
        <c:noMultiLvlLbl val="0"/>
      </c:catAx>
      <c:valAx>
        <c:axId val="101721600"/>
        <c:scaling>
          <c:orientation val="minMax"/>
        </c:scaling>
        <c:delete val="1"/>
        <c:axPos val="l"/>
        <c:numFmt formatCode="0%" sourceLinked="1"/>
        <c:majorTickMark val="out"/>
        <c:minorTickMark val="none"/>
        <c:tickLblPos val="none"/>
        <c:crossAx val="101325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overlay val="0"/>
    </c:title>
    <c:autoTitleDeleted val="0"/>
    <c:plotArea>
      <c:layout/>
      <c:pieChart>
        <c:varyColors val="1"/>
        <c:ser>
          <c:idx val="0"/>
          <c:order val="0"/>
          <c:tx>
            <c:strRef>
              <c:f>Sheet1!$B$1</c:f>
              <c:strCache>
                <c:ptCount val="1"/>
                <c:pt idx="0">
                  <c:v>Does the Arizona Law Go:</c:v>
                </c:pt>
              </c:strCache>
            </c:strRef>
          </c:tx>
          <c:dLbls>
            <c:dLbl>
              <c:idx val="0"/>
              <c:layout>
                <c:manualLayout>
                  <c:x val="-0.14164737794481674"/>
                  <c:y val="6.452385014373998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DA9-4F4F-AD4F-603B7BD28804}"/>
                </c:ext>
              </c:extLst>
            </c:dLbl>
            <c:dLbl>
              <c:idx val="1"/>
              <c:layout>
                <c:manualLayout>
                  <c:x val="-5.6695094203280817E-2"/>
                  <c:y val="-0.1236673176768358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DA9-4F4F-AD4F-603B7BD28804}"/>
                </c:ext>
              </c:extLst>
            </c:dLbl>
            <c:dLbl>
              <c:idx val="2"/>
              <c:layout>
                <c:manualLayout>
                  <c:x val="0.15723578390924953"/>
                  <c:y val="-4.578251376630895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DA9-4F4F-AD4F-603B7BD28804}"/>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3"/>
                <c:pt idx="0">
                  <c:v>Too Far</c:v>
                </c:pt>
                <c:pt idx="1">
                  <c:v>Not Far Enough</c:v>
                </c:pt>
                <c:pt idx="2">
                  <c:v>It's About Right</c:v>
                </c:pt>
              </c:strCache>
            </c:strRef>
          </c:cat>
          <c:val>
            <c:numRef>
              <c:f>Sheet1!$B$2:$B$5</c:f>
              <c:numCache>
                <c:formatCode>0%</c:formatCode>
                <c:ptCount val="4"/>
                <c:pt idx="0">
                  <c:v>0.36</c:v>
                </c:pt>
                <c:pt idx="1">
                  <c:v>0.09</c:v>
                </c:pt>
                <c:pt idx="2">
                  <c:v>0.51</c:v>
                </c:pt>
              </c:numCache>
            </c:numRef>
          </c:val>
          <c:extLst>
            <c:ext xmlns:c16="http://schemas.microsoft.com/office/drawing/2014/chart" uri="{C3380CC4-5D6E-409C-BE32-E72D297353CC}">
              <c16:uniqueId val="{00000003-DDA9-4F4F-AD4F-603B7BD28804}"/>
            </c:ext>
          </c:extLst>
        </c:ser>
        <c:dLbls>
          <c:showLegendKey val="0"/>
          <c:showVal val="0"/>
          <c:showCatName val="0"/>
          <c:showSerName val="0"/>
          <c:showPercent val="1"/>
          <c:showBubbleSize val="0"/>
          <c:showLeaderLines val="1"/>
        </c:dLbls>
        <c:firstSliceAng val="0"/>
      </c:pieChart>
    </c:plotArea>
    <c:legend>
      <c:legendPos val="r"/>
      <c:legendEntry>
        <c:idx val="3"/>
        <c:delete val="1"/>
      </c:legendEntry>
      <c:layout>
        <c:manualLayout>
          <c:xMode val="edge"/>
          <c:yMode val="edge"/>
          <c:x val="0.70947265770800716"/>
          <c:y val="0.373257996093939"/>
          <c:w val="0.28104679657087916"/>
          <c:h val="0.37379507458672673"/>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68ABE-EEBB-4E04-BE71-86E8601DEB2E}"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A50855AD-D407-4684-9D9D-08E3329F6EDF}">
      <dgm:prSet/>
      <dgm:spPr/>
      <dgm:t>
        <a:bodyPr/>
        <a:lstStyle/>
        <a:p>
          <a:pPr rtl="0"/>
          <a:r>
            <a:rPr lang="en-US" i="1" dirty="0" smtClean="0"/>
            <a:t>Statistics show that people tend to accept immigrants more after they have had exposure to and interaction with immigrants.</a:t>
          </a:r>
          <a:endParaRPr lang="en-US" dirty="0"/>
        </a:p>
      </dgm:t>
    </dgm:pt>
    <dgm:pt modelId="{5E231061-DCF1-4426-BC3A-FFC472BB1A11}" type="parTrans" cxnId="{F0A39839-4224-4FF7-AA2B-5E1BC25DA6AF}">
      <dgm:prSet/>
      <dgm:spPr/>
      <dgm:t>
        <a:bodyPr/>
        <a:lstStyle/>
        <a:p>
          <a:endParaRPr lang="en-US"/>
        </a:p>
      </dgm:t>
    </dgm:pt>
    <dgm:pt modelId="{D9B02844-9BB8-4B38-B935-7AADE251248B}" type="sibTrans" cxnId="{F0A39839-4224-4FF7-AA2B-5E1BC25DA6AF}">
      <dgm:prSet/>
      <dgm:spPr/>
      <dgm:t>
        <a:bodyPr/>
        <a:lstStyle/>
        <a:p>
          <a:endParaRPr lang="en-US"/>
        </a:p>
      </dgm:t>
    </dgm:pt>
    <dgm:pt modelId="{C3DC0CBC-EBA7-4948-8920-C7BAC34E1046}">
      <dgm:prSet/>
      <dgm:spPr/>
      <dgm:t>
        <a:bodyPr/>
        <a:lstStyle/>
        <a:p>
          <a:pPr rtl="0"/>
          <a:r>
            <a:rPr lang="en-US" i="1" dirty="0" smtClean="0"/>
            <a:t>E.g. California</a:t>
          </a:r>
          <a:endParaRPr lang="en-US" dirty="0"/>
        </a:p>
      </dgm:t>
    </dgm:pt>
    <dgm:pt modelId="{DCB4F2D3-EF55-4F60-9EAA-83F7FB8246B4}" type="parTrans" cxnId="{37D20333-05D5-461A-A0DC-564F46114AB5}">
      <dgm:prSet/>
      <dgm:spPr/>
      <dgm:t>
        <a:bodyPr/>
        <a:lstStyle/>
        <a:p>
          <a:endParaRPr lang="en-US"/>
        </a:p>
      </dgm:t>
    </dgm:pt>
    <dgm:pt modelId="{57480A3B-2F23-43C3-ADA0-27A64BE91744}" type="sibTrans" cxnId="{37D20333-05D5-461A-A0DC-564F46114AB5}">
      <dgm:prSet/>
      <dgm:spPr/>
      <dgm:t>
        <a:bodyPr/>
        <a:lstStyle/>
        <a:p>
          <a:endParaRPr lang="en-US"/>
        </a:p>
      </dgm:t>
    </dgm:pt>
    <dgm:pt modelId="{8E776BB6-08C2-4720-96C7-9AC34B1C9FCA}">
      <dgm:prSet/>
      <dgm:spPr/>
      <dgm:t>
        <a:bodyPr/>
        <a:lstStyle/>
        <a:p>
          <a:pPr rtl="0"/>
          <a:r>
            <a:rPr lang="en-US" i="1" dirty="0" smtClean="0"/>
            <a:t>California has generally been moving toward greater acceptance of immigrants, even illegal ones.</a:t>
          </a:r>
          <a:endParaRPr lang="en-US" dirty="0"/>
        </a:p>
      </dgm:t>
    </dgm:pt>
    <dgm:pt modelId="{BB4E7AD8-77A6-450C-B9E5-2BFC467992FB}" type="parTrans" cxnId="{708AA31A-EF8C-4C5B-89D3-019DAF623B1F}">
      <dgm:prSet/>
      <dgm:spPr/>
      <dgm:t>
        <a:bodyPr/>
        <a:lstStyle/>
        <a:p>
          <a:endParaRPr lang="en-US"/>
        </a:p>
      </dgm:t>
    </dgm:pt>
    <dgm:pt modelId="{92F13059-318E-4623-B53B-BBB51086DE33}" type="sibTrans" cxnId="{708AA31A-EF8C-4C5B-89D3-019DAF623B1F}">
      <dgm:prSet/>
      <dgm:spPr/>
      <dgm:t>
        <a:bodyPr/>
        <a:lstStyle/>
        <a:p>
          <a:endParaRPr lang="en-US"/>
        </a:p>
      </dgm:t>
    </dgm:pt>
    <dgm:pt modelId="{02BFD52F-0D50-4CE3-B1C6-4B647A4FAB7C}">
      <dgm:prSet/>
      <dgm:spPr/>
      <dgm:t>
        <a:bodyPr/>
        <a:lstStyle/>
        <a:p>
          <a:pPr rtl="0"/>
          <a:r>
            <a:rPr lang="en-US" i="1" dirty="0" smtClean="0"/>
            <a:t>In 1982, the Field Poll found that only 19% of voters thought illegal immigrants had a favorable effect on the state. By July 2010, 34% felt that way.</a:t>
          </a:r>
          <a:endParaRPr lang="en-US" dirty="0"/>
        </a:p>
      </dgm:t>
    </dgm:pt>
    <dgm:pt modelId="{BAAD8504-D917-481F-8E60-9D8FEDD70572}" type="parTrans" cxnId="{DA05EEFE-A10F-40FE-8790-4D9830DDAF93}">
      <dgm:prSet/>
      <dgm:spPr/>
      <dgm:t>
        <a:bodyPr/>
        <a:lstStyle/>
        <a:p>
          <a:endParaRPr lang="en-US"/>
        </a:p>
      </dgm:t>
    </dgm:pt>
    <dgm:pt modelId="{AC97605E-39D7-4856-B69F-CA122983C376}" type="sibTrans" cxnId="{DA05EEFE-A10F-40FE-8790-4D9830DDAF93}">
      <dgm:prSet/>
      <dgm:spPr/>
      <dgm:t>
        <a:bodyPr/>
        <a:lstStyle/>
        <a:p>
          <a:endParaRPr lang="en-US"/>
        </a:p>
      </dgm:t>
    </dgm:pt>
    <dgm:pt modelId="{68FB8A96-41EA-4F0C-B886-8D96366E0EEC}">
      <dgm:prSet/>
      <dgm:spPr/>
      <dgm:t>
        <a:bodyPr/>
        <a:lstStyle/>
        <a:p>
          <a:pPr rtl="0"/>
          <a:r>
            <a:rPr lang="en-US" i="1" dirty="0" smtClean="0"/>
            <a:t>Likewise, the proportion of voters who felt illegal immigrants had a negative impact had dropped from 75% to 56%.</a:t>
          </a:r>
          <a:endParaRPr lang="en-US" dirty="0"/>
        </a:p>
      </dgm:t>
    </dgm:pt>
    <dgm:pt modelId="{B67AC7DA-E2FD-4585-A0C2-F7A3E18050CD}" type="parTrans" cxnId="{3700F838-777D-4ECC-AFC4-E7862A2DE612}">
      <dgm:prSet/>
      <dgm:spPr/>
      <dgm:t>
        <a:bodyPr/>
        <a:lstStyle/>
        <a:p>
          <a:endParaRPr lang="en-US"/>
        </a:p>
      </dgm:t>
    </dgm:pt>
    <dgm:pt modelId="{1B1EAEEF-B200-4988-B11B-24A2AB4EA275}" type="sibTrans" cxnId="{3700F838-777D-4ECC-AFC4-E7862A2DE612}">
      <dgm:prSet/>
      <dgm:spPr/>
      <dgm:t>
        <a:bodyPr/>
        <a:lstStyle/>
        <a:p>
          <a:endParaRPr lang="en-US"/>
        </a:p>
      </dgm:t>
    </dgm:pt>
    <dgm:pt modelId="{ECF49C0F-4CD3-4400-9C4B-79259F33A461}">
      <dgm:prSet/>
      <dgm:spPr/>
      <dgm:t>
        <a:bodyPr/>
        <a:lstStyle/>
        <a:p>
          <a:pPr rtl="0"/>
          <a:r>
            <a:rPr lang="en-US" i="1" dirty="0" smtClean="0"/>
            <a:t>In 1982, 52% of voters felt illegal immigrants were taking jobs away from legal Californians; by July 2010, only 34% felt that way.”</a:t>
          </a:r>
          <a:endParaRPr lang="en-US" dirty="0"/>
        </a:p>
      </dgm:t>
    </dgm:pt>
    <dgm:pt modelId="{54931047-7439-45E9-A571-D294FB815AFA}" type="parTrans" cxnId="{7FB309E8-696D-42C0-B4CE-24B9C0704500}">
      <dgm:prSet/>
      <dgm:spPr/>
      <dgm:t>
        <a:bodyPr/>
        <a:lstStyle/>
        <a:p>
          <a:endParaRPr lang="en-US"/>
        </a:p>
      </dgm:t>
    </dgm:pt>
    <dgm:pt modelId="{8A0CCBD3-AA00-4C7C-B4D3-FA48C9F73259}" type="sibTrans" cxnId="{7FB309E8-696D-42C0-B4CE-24B9C0704500}">
      <dgm:prSet/>
      <dgm:spPr/>
      <dgm:t>
        <a:bodyPr/>
        <a:lstStyle/>
        <a:p>
          <a:endParaRPr lang="en-US"/>
        </a:p>
      </dgm:t>
    </dgm:pt>
    <dgm:pt modelId="{81B4D62F-F3FF-4C75-BB11-15DA245F21B1}" type="pres">
      <dgm:prSet presAssocID="{F6D68ABE-EEBB-4E04-BE71-86E8601DEB2E}" presName="Name0" presStyleCnt="0">
        <dgm:presLayoutVars>
          <dgm:dir/>
          <dgm:animLvl val="lvl"/>
          <dgm:resizeHandles val="exact"/>
        </dgm:presLayoutVars>
      </dgm:prSet>
      <dgm:spPr/>
      <dgm:t>
        <a:bodyPr/>
        <a:lstStyle/>
        <a:p>
          <a:endParaRPr lang="en-US"/>
        </a:p>
      </dgm:t>
    </dgm:pt>
    <dgm:pt modelId="{3DF2B29F-78F9-4C6F-A336-7EBC04984EA2}" type="pres">
      <dgm:prSet presAssocID="{C3DC0CBC-EBA7-4948-8920-C7BAC34E1046}" presName="boxAndChildren" presStyleCnt="0"/>
      <dgm:spPr/>
    </dgm:pt>
    <dgm:pt modelId="{B8D0F9C3-1118-4E13-B284-F8C5347563CC}" type="pres">
      <dgm:prSet presAssocID="{C3DC0CBC-EBA7-4948-8920-C7BAC34E1046}" presName="parentTextBox" presStyleLbl="node1" presStyleIdx="0" presStyleCnt="2"/>
      <dgm:spPr/>
      <dgm:t>
        <a:bodyPr/>
        <a:lstStyle/>
        <a:p>
          <a:endParaRPr lang="en-US"/>
        </a:p>
      </dgm:t>
    </dgm:pt>
    <dgm:pt modelId="{7ECFCE82-3248-469E-A41C-07DD5298C804}" type="pres">
      <dgm:prSet presAssocID="{C3DC0CBC-EBA7-4948-8920-C7BAC34E1046}" presName="entireBox" presStyleLbl="node1" presStyleIdx="0" presStyleCnt="2" custScaleY="28222"/>
      <dgm:spPr/>
      <dgm:t>
        <a:bodyPr/>
        <a:lstStyle/>
        <a:p>
          <a:endParaRPr lang="en-US"/>
        </a:p>
      </dgm:t>
    </dgm:pt>
    <dgm:pt modelId="{98966B65-F535-49D0-B687-7F0FB253BE4B}" type="pres">
      <dgm:prSet presAssocID="{C3DC0CBC-EBA7-4948-8920-C7BAC34E1046}" presName="descendantBox" presStyleCnt="0"/>
      <dgm:spPr/>
    </dgm:pt>
    <dgm:pt modelId="{2E3CC14C-3CCF-4093-BCBF-5F66FE951B87}" type="pres">
      <dgm:prSet presAssocID="{8E776BB6-08C2-4720-96C7-9AC34B1C9FCA}" presName="childTextBox" presStyleLbl="fgAccFollowNode1" presStyleIdx="0" presStyleCnt="4">
        <dgm:presLayoutVars>
          <dgm:bulletEnabled val="1"/>
        </dgm:presLayoutVars>
      </dgm:prSet>
      <dgm:spPr/>
      <dgm:t>
        <a:bodyPr/>
        <a:lstStyle/>
        <a:p>
          <a:endParaRPr lang="en-US"/>
        </a:p>
      </dgm:t>
    </dgm:pt>
    <dgm:pt modelId="{1D4ED6B2-8622-478E-A683-1333E1D32EDC}" type="pres">
      <dgm:prSet presAssocID="{02BFD52F-0D50-4CE3-B1C6-4B647A4FAB7C}" presName="childTextBox" presStyleLbl="fgAccFollowNode1" presStyleIdx="1" presStyleCnt="4">
        <dgm:presLayoutVars>
          <dgm:bulletEnabled val="1"/>
        </dgm:presLayoutVars>
      </dgm:prSet>
      <dgm:spPr/>
      <dgm:t>
        <a:bodyPr/>
        <a:lstStyle/>
        <a:p>
          <a:endParaRPr lang="en-US"/>
        </a:p>
      </dgm:t>
    </dgm:pt>
    <dgm:pt modelId="{05DC6B19-CCC0-4CE9-845E-506390B8C8C2}" type="pres">
      <dgm:prSet presAssocID="{68FB8A96-41EA-4F0C-B886-8D96366E0EEC}" presName="childTextBox" presStyleLbl="fgAccFollowNode1" presStyleIdx="2" presStyleCnt="4">
        <dgm:presLayoutVars>
          <dgm:bulletEnabled val="1"/>
        </dgm:presLayoutVars>
      </dgm:prSet>
      <dgm:spPr/>
      <dgm:t>
        <a:bodyPr/>
        <a:lstStyle/>
        <a:p>
          <a:endParaRPr lang="en-US"/>
        </a:p>
      </dgm:t>
    </dgm:pt>
    <dgm:pt modelId="{57D4F1BE-7F78-42A4-BDEA-7A437B4CCE8C}" type="pres">
      <dgm:prSet presAssocID="{ECF49C0F-4CD3-4400-9C4B-79259F33A461}" presName="childTextBox" presStyleLbl="fgAccFollowNode1" presStyleIdx="3" presStyleCnt="4">
        <dgm:presLayoutVars>
          <dgm:bulletEnabled val="1"/>
        </dgm:presLayoutVars>
      </dgm:prSet>
      <dgm:spPr/>
      <dgm:t>
        <a:bodyPr/>
        <a:lstStyle/>
        <a:p>
          <a:endParaRPr lang="en-US"/>
        </a:p>
      </dgm:t>
    </dgm:pt>
    <dgm:pt modelId="{73BD7BF5-0D58-422C-AA8C-0E67FEA03A7C}" type="pres">
      <dgm:prSet presAssocID="{D9B02844-9BB8-4B38-B935-7AADE251248B}" presName="sp" presStyleCnt="0"/>
      <dgm:spPr/>
    </dgm:pt>
    <dgm:pt modelId="{D0220B7F-68F0-4B7F-AE48-26D0FDE9BB8B}" type="pres">
      <dgm:prSet presAssocID="{A50855AD-D407-4684-9D9D-08E3329F6EDF}" presName="arrowAndChildren" presStyleCnt="0"/>
      <dgm:spPr/>
    </dgm:pt>
    <dgm:pt modelId="{852FBA8B-0FB6-4ACE-953F-A7D15085739F}" type="pres">
      <dgm:prSet presAssocID="{A50855AD-D407-4684-9D9D-08E3329F6EDF}" presName="parentTextArrow" presStyleLbl="node1" presStyleIdx="1" presStyleCnt="2" custScaleY="22344"/>
      <dgm:spPr/>
      <dgm:t>
        <a:bodyPr/>
        <a:lstStyle/>
        <a:p>
          <a:endParaRPr lang="en-US"/>
        </a:p>
      </dgm:t>
    </dgm:pt>
  </dgm:ptLst>
  <dgm:cxnLst>
    <dgm:cxn modelId="{7FB309E8-696D-42C0-B4CE-24B9C0704500}" srcId="{C3DC0CBC-EBA7-4948-8920-C7BAC34E1046}" destId="{ECF49C0F-4CD3-4400-9C4B-79259F33A461}" srcOrd="3" destOrd="0" parTransId="{54931047-7439-45E9-A571-D294FB815AFA}" sibTransId="{8A0CCBD3-AA00-4C7C-B4D3-FA48C9F73259}"/>
    <dgm:cxn modelId="{708AA31A-EF8C-4C5B-89D3-019DAF623B1F}" srcId="{C3DC0CBC-EBA7-4948-8920-C7BAC34E1046}" destId="{8E776BB6-08C2-4720-96C7-9AC34B1C9FCA}" srcOrd="0" destOrd="0" parTransId="{BB4E7AD8-77A6-450C-B9E5-2BFC467992FB}" sibTransId="{92F13059-318E-4623-B53B-BBB51086DE33}"/>
    <dgm:cxn modelId="{2AE01837-BB9B-44E9-A658-0E600E4EB428}" type="presOf" srcId="{02BFD52F-0D50-4CE3-B1C6-4B647A4FAB7C}" destId="{1D4ED6B2-8622-478E-A683-1333E1D32EDC}" srcOrd="0" destOrd="0" presId="urn:microsoft.com/office/officeart/2005/8/layout/process4"/>
    <dgm:cxn modelId="{9EEBE38E-8A8D-45EB-A366-B945F2476C07}" type="presOf" srcId="{ECF49C0F-4CD3-4400-9C4B-79259F33A461}" destId="{57D4F1BE-7F78-42A4-BDEA-7A437B4CCE8C}" srcOrd="0" destOrd="0" presId="urn:microsoft.com/office/officeart/2005/8/layout/process4"/>
    <dgm:cxn modelId="{782CE939-AC43-40CD-9FFA-226BA22A6789}" type="presOf" srcId="{C3DC0CBC-EBA7-4948-8920-C7BAC34E1046}" destId="{B8D0F9C3-1118-4E13-B284-F8C5347563CC}" srcOrd="0" destOrd="0" presId="urn:microsoft.com/office/officeart/2005/8/layout/process4"/>
    <dgm:cxn modelId="{37D20333-05D5-461A-A0DC-564F46114AB5}" srcId="{F6D68ABE-EEBB-4E04-BE71-86E8601DEB2E}" destId="{C3DC0CBC-EBA7-4948-8920-C7BAC34E1046}" srcOrd="1" destOrd="0" parTransId="{DCB4F2D3-EF55-4F60-9EAA-83F7FB8246B4}" sibTransId="{57480A3B-2F23-43C3-ADA0-27A64BE91744}"/>
    <dgm:cxn modelId="{2A2BD5DB-9E7F-4617-B0C9-C701FE867F53}" type="presOf" srcId="{C3DC0CBC-EBA7-4948-8920-C7BAC34E1046}" destId="{7ECFCE82-3248-469E-A41C-07DD5298C804}" srcOrd="1" destOrd="0" presId="urn:microsoft.com/office/officeart/2005/8/layout/process4"/>
    <dgm:cxn modelId="{3700F838-777D-4ECC-AFC4-E7862A2DE612}" srcId="{C3DC0CBC-EBA7-4948-8920-C7BAC34E1046}" destId="{68FB8A96-41EA-4F0C-B886-8D96366E0EEC}" srcOrd="2" destOrd="0" parTransId="{B67AC7DA-E2FD-4585-A0C2-F7A3E18050CD}" sibTransId="{1B1EAEEF-B200-4988-B11B-24A2AB4EA275}"/>
    <dgm:cxn modelId="{8C92B616-8D2D-4502-9833-6420C6C654F5}" type="presOf" srcId="{68FB8A96-41EA-4F0C-B886-8D96366E0EEC}" destId="{05DC6B19-CCC0-4CE9-845E-506390B8C8C2}" srcOrd="0" destOrd="0" presId="urn:microsoft.com/office/officeart/2005/8/layout/process4"/>
    <dgm:cxn modelId="{DA05EEFE-A10F-40FE-8790-4D9830DDAF93}" srcId="{C3DC0CBC-EBA7-4948-8920-C7BAC34E1046}" destId="{02BFD52F-0D50-4CE3-B1C6-4B647A4FAB7C}" srcOrd="1" destOrd="0" parTransId="{BAAD8504-D917-481F-8E60-9D8FEDD70572}" sibTransId="{AC97605E-39D7-4856-B69F-CA122983C376}"/>
    <dgm:cxn modelId="{F0A39839-4224-4FF7-AA2B-5E1BC25DA6AF}" srcId="{F6D68ABE-EEBB-4E04-BE71-86E8601DEB2E}" destId="{A50855AD-D407-4684-9D9D-08E3329F6EDF}" srcOrd="0" destOrd="0" parTransId="{5E231061-DCF1-4426-BC3A-FFC472BB1A11}" sibTransId="{D9B02844-9BB8-4B38-B935-7AADE251248B}"/>
    <dgm:cxn modelId="{B8DF22A6-D510-416F-8446-858ED07062DF}" type="presOf" srcId="{A50855AD-D407-4684-9D9D-08E3329F6EDF}" destId="{852FBA8B-0FB6-4ACE-953F-A7D15085739F}" srcOrd="0" destOrd="0" presId="urn:microsoft.com/office/officeart/2005/8/layout/process4"/>
    <dgm:cxn modelId="{90E6FF2E-0874-488F-9012-1D447B8D8B30}" type="presOf" srcId="{8E776BB6-08C2-4720-96C7-9AC34B1C9FCA}" destId="{2E3CC14C-3CCF-4093-BCBF-5F66FE951B87}" srcOrd="0" destOrd="0" presId="urn:microsoft.com/office/officeart/2005/8/layout/process4"/>
    <dgm:cxn modelId="{7259BB9B-26E1-4596-9393-1024E67EFD71}" type="presOf" srcId="{F6D68ABE-EEBB-4E04-BE71-86E8601DEB2E}" destId="{81B4D62F-F3FF-4C75-BB11-15DA245F21B1}" srcOrd="0" destOrd="0" presId="urn:microsoft.com/office/officeart/2005/8/layout/process4"/>
    <dgm:cxn modelId="{DE862A47-EDA9-4DF4-911C-4ACEED63CB85}" type="presParOf" srcId="{81B4D62F-F3FF-4C75-BB11-15DA245F21B1}" destId="{3DF2B29F-78F9-4C6F-A336-7EBC04984EA2}" srcOrd="0" destOrd="0" presId="urn:microsoft.com/office/officeart/2005/8/layout/process4"/>
    <dgm:cxn modelId="{5E84D731-5031-409F-9D63-98D1FE6E3C28}" type="presParOf" srcId="{3DF2B29F-78F9-4C6F-A336-7EBC04984EA2}" destId="{B8D0F9C3-1118-4E13-B284-F8C5347563CC}" srcOrd="0" destOrd="0" presId="urn:microsoft.com/office/officeart/2005/8/layout/process4"/>
    <dgm:cxn modelId="{89300E3C-21C4-45A8-BA65-144F315914E0}" type="presParOf" srcId="{3DF2B29F-78F9-4C6F-A336-7EBC04984EA2}" destId="{7ECFCE82-3248-469E-A41C-07DD5298C804}" srcOrd="1" destOrd="0" presId="urn:microsoft.com/office/officeart/2005/8/layout/process4"/>
    <dgm:cxn modelId="{F6FF3AAB-6834-4D12-98A1-5FD7223D4D44}" type="presParOf" srcId="{3DF2B29F-78F9-4C6F-A336-7EBC04984EA2}" destId="{98966B65-F535-49D0-B687-7F0FB253BE4B}" srcOrd="2" destOrd="0" presId="urn:microsoft.com/office/officeart/2005/8/layout/process4"/>
    <dgm:cxn modelId="{C6BCD876-11BE-4635-9AA1-D9487BD48449}" type="presParOf" srcId="{98966B65-F535-49D0-B687-7F0FB253BE4B}" destId="{2E3CC14C-3CCF-4093-BCBF-5F66FE951B87}" srcOrd="0" destOrd="0" presId="urn:microsoft.com/office/officeart/2005/8/layout/process4"/>
    <dgm:cxn modelId="{3A3A718D-B740-4EDF-A5DE-A646174F8DCA}" type="presParOf" srcId="{98966B65-F535-49D0-B687-7F0FB253BE4B}" destId="{1D4ED6B2-8622-478E-A683-1333E1D32EDC}" srcOrd="1" destOrd="0" presId="urn:microsoft.com/office/officeart/2005/8/layout/process4"/>
    <dgm:cxn modelId="{D8E6FE4D-2A27-44AE-A5B7-2D4C032135B0}" type="presParOf" srcId="{98966B65-F535-49D0-B687-7F0FB253BE4B}" destId="{05DC6B19-CCC0-4CE9-845E-506390B8C8C2}" srcOrd="2" destOrd="0" presId="urn:microsoft.com/office/officeart/2005/8/layout/process4"/>
    <dgm:cxn modelId="{D420A35D-A5F3-4988-A73D-F0DA33C543AC}" type="presParOf" srcId="{98966B65-F535-49D0-B687-7F0FB253BE4B}" destId="{57D4F1BE-7F78-42A4-BDEA-7A437B4CCE8C}" srcOrd="3" destOrd="0" presId="urn:microsoft.com/office/officeart/2005/8/layout/process4"/>
    <dgm:cxn modelId="{FBE0AFAB-28CD-43D6-8DC2-F674FA3A6774}" type="presParOf" srcId="{81B4D62F-F3FF-4C75-BB11-15DA245F21B1}" destId="{73BD7BF5-0D58-422C-AA8C-0E67FEA03A7C}" srcOrd="1" destOrd="0" presId="urn:microsoft.com/office/officeart/2005/8/layout/process4"/>
    <dgm:cxn modelId="{11FF577F-2D99-4ABA-AE14-C86EBE555134}" type="presParOf" srcId="{81B4D62F-F3FF-4C75-BB11-15DA245F21B1}" destId="{D0220B7F-68F0-4B7F-AE48-26D0FDE9BB8B}" srcOrd="2" destOrd="0" presId="urn:microsoft.com/office/officeart/2005/8/layout/process4"/>
    <dgm:cxn modelId="{1F49FC5E-624D-42FF-8644-31CC432CFCA5}" type="presParOf" srcId="{D0220B7F-68F0-4B7F-AE48-26D0FDE9BB8B}" destId="{852FBA8B-0FB6-4ACE-953F-A7D15085739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49C38B-FF23-49E1-8AFD-58420B97E02D}"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9E72927C-952D-46B3-A8E4-0B6FEB116864}">
      <dgm:prSet/>
      <dgm:spPr/>
      <dgm:t>
        <a:bodyPr/>
        <a:lstStyle/>
        <a:p>
          <a:pPr rtl="0"/>
          <a:r>
            <a:rPr lang="en-US" i="1" dirty="0" smtClean="0"/>
            <a:t>Arizona's illegal immigrant population is costing the state's taxpayers about $1.3 billion per year.</a:t>
          </a:r>
          <a:endParaRPr lang="en-US" dirty="0"/>
        </a:p>
      </dgm:t>
    </dgm:pt>
    <dgm:pt modelId="{D32CAA6A-49FC-419C-8F47-28B8F3B3BDB1}" type="parTrans" cxnId="{F10874B6-9DD3-435C-9565-18DF4DEE404E}">
      <dgm:prSet/>
      <dgm:spPr/>
      <dgm:t>
        <a:bodyPr/>
        <a:lstStyle/>
        <a:p>
          <a:endParaRPr lang="en-US"/>
        </a:p>
      </dgm:t>
    </dgm:pt>
    <dgm:pt modelId="{ECD3704D-8E57-43AF-9E76-4E9BFA3244FF}" type="sibTrans" cxnId="{F10874B6-9DD3-435C-9565-18DF4DEE404E}">
      <dgm:prSet/>
      <dgm:spPr/>
      <dgm:t>
        <a:bodyPr/>
        <a:lstStyle/>
        <a:p>
          <a:endParaRPr lang="en-US"/>
        </a:p>
      </dgm:t>
    </dgm:pt>
    <dgm:pt modelId="{9DF50B1D-FD85-41BD-9515-5FEB8CCFC338}" type="pres">
      <dgm:prSet presAssocID="{3249C38B-FF23-49E1-8AFD-58420B97E02D}" presName="Name0" presStyleCnt="0">
        <dgm:presLayoutVars>
          <dgm:dir/>
          <dgm:animLvl val="lvl"/>
          <dgm:resizeHandles val="exact"/>
        </dgm:presLayoutVars>
      </dgm:prSet>
      <dgm:spPr/>
      <dgm:t>
        <a:bodyPr/>
        <a:lstStyle/>
        <a:p>
          <a:endParaRPr lang="en-US"/>
        </a:p>
      </dgm:t>
    </dgm:pt>
    <dgm:pt modelId="{F24CEADC-D01A-46FD-B8A1-5ED1E6F26CE1}" type="pres">
      <dgm:prSet presAssocID="{9E72927C-952D-46B3-A8E4-0B6FEB116864}" presName="linNode" presStyleCnt="0"/>
      <dgm:spPr/>
    </dgm:pt>
    <dgm:pt modelId="{7D519BE8-9DC0-4FC8-AC1C-F45E2016285B}" type="pres">
      <dgm:prSet presAssocID="{9E72927C-952D-46B3-A8E4-0B6FEB116864}" presName="parentText" presStyleLbl="node1" presStyleIdx="0" presStyleCnt="1" custScaleX="150051" custLinFactNeighborX="63863">
        <dgm:presLayoutVars>
          <dgm:chMax val="1"/>
          <dgm:bulletEnabled val="1"/>
        </dgm:presLayoutVars>
      </dgm:prSet>
      <dgm:spPr/>
      <dgm:t>
        <a:bodyPr/>
        <a:lstStyle/>
        <a:p>
          <a:endParaRPr lang="en-US"/>
        </a:p>
      </dgm:t>
    </dgm:pt>
  </dgm:ptLst>
  <dgm:cxnLst>
    <dgm:cxn modelId="{F10874B6-9DD3-435C-9565-18DF4DEE404E}" srcId="{3249C38B-FF23-49E1-8AFD-58420B97E02D}" destId="{9E72927C-952D-46B3-A8E4-0B6FEB116864}" srcOrd="0" destOrd="0" parTransId="{D32CAA6A-49FC-419C-8F47-28B8F3B3BDB1}" sibTransId="{ECD3704D-8E57-43AF-9E76-4E9BFA3244FF}"/>
    <dgm:cxn modelId="{95F41E89-0471-484C-8064-C36B701865A1}" type="presOf" srcId="{3249C38B-FF23-49E1-8AFD-58420B97E02D}" destId="{9DF50B1D-FD85-41BD-9515-5FEB8CCFC338}" srcOrd="0" destOrd="0" presId="urn:microsoft.com/office/officeart/2005/8/layout/vList5"/>
    <dgm:cxn modelId="{FFAB772D-15E9-48A6-B1D8-FB2E5D3895EC}" type="presOf" srcId="{9E72927C-952D-46B3-A8E4-0B6FEB116864}" destId="{7D519BE8-9DC0-4FC8-AC1C-F45E2016285B}" srcOrd="0" destOrd="0" presId="urn:microsoft.com/office/officeart/2005/8/layout/vList5"/>
    <dgm:cxn modelId="{DEF3BA76-B3A9-4995-92A4-C6AC3D9D9676}" type="presParOf" srcId="{9DF50B1D-FD85-41BD-9515-5FEB8CCFC338}" destId="{F24CEADC-D01A-46FD-B8A1-5ED1E6F26CE1}" srcOrd="0" destOrd="0" presId="urn:microsoft.com/office/officeart/2005/8/layout/vList5"/>
    <dgm:cxn modelId="{C1408E92-FCAB-4E59-8E65-03B48301F347}" type="presParOf" srcId="{F24CEADC-D01A-46FD-B8A1-5ED1E6F26CE1}" destId="{7D519BE8-9DC0-4FC8-AC1C-F45E2016285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89D647-CBA0-4C26-9197-8A0082AF32E0}" type="doc">
      <dgm:prSet loTypeId="urn:microsoft.com/office/officeart/2005/8/layout/lProcess3" loCatId="process" qsTypeId="urn:microsoft.com/office/officeart/2005/8/quickstyle/simple2" qsCatId="simple" csTypeId="urn:microsoft.com/office/officeart/2005/8/colors/colorful3" csCatId="colorful"/>
      <dgm:spPr/>
      <dgm:t>
        <a:bodyPr/>
        <a:lstStyle/>
        <a:p>
          <a:endParaRPr lang="en-US"/>
        </a:p>
      </dgm:t>
    </dgm:pt>
    <dgm:pt modelId="{5CF34BD3-8B76-45A0-A6B1-FF8D9246319E}">
      <dgm:prSet/>
      <dgm:spPr/>
      <dgm:t>
        <a:bodyPr/>
        <a:lstStyle/>
        <a:p>
          <a:pPr rtl="0"/>
          <a:r>
            <a:rPr lang="en-US" i="1" dirty="0" smtClean="0"/>
            <a:t>California's estimated 2.7 million illegal residents (7% of the state's population) add $4-6 billion annually in costs.</a:t>
          </a:r>
          <a:endParaRPr lang="en-US" dirty="0"/>
        </a:p>
      </dgm:t>
    </dgm:pt>
    <dgm:pt modelId="{AE8C6023-9E65-46A8-8CE2-3576C16D535A}" type="parTrans" cxnId="{0F24BABA-6335-4AC2-847B-93D698339AAE}">
      <dgm:prSet/>
      <dgm:spPr/>
      <dgm:t>
        <a:bodyPr/>
        <a:lstStyle/>
        <a:p>
          <a:endParaRPr lang="en-US"/>
        </a:p>
      </dgm:t>
    </dgm:pt>
    <dgm:pt modelId="{119D5082-1792-421A-8626-78EBB2CC2869}" type="sibTrans" cxnId="{0F24BABA-6335-4AC2-847B-93D698339AAE}">
      <dgm:prSet/>
      <dgm:spPr/>
      <dgm:t>
        <a:bodyPr/>
        <a:lstStyle/>
        <a:p>
          <a:endParaRPr lang="en-US"/>
        </a:p>
      </dgm:t>
    </dgm:pt>
    <dgm:pt modelId="{63423E72-56C3-4928-96FB-40090C1B9B72}">
      <dgm:prSet/>
      <dgm:spPr/>
      <dgm:t>
        <a:bodyPr/>
        <a:lstStyle/>
        <a:p>
          <a:pPr rtl="0"/>
          <a:r>
            <a:rPr lang="en-US" i="1" dirty="0" smtClean="0"/>
            <a:t>State payments for the American-born children of immigrants supposedly cost about $640 million a year.</a:t>
          </a:r>
          <a:endParaRPr lang="en-US" dirty="0"/>
        </a:p>
      </dgm:t>
    </dgm:pt>
    <dgm:pt modelId="{CA13869D-34F1-47F9-A4E9-AE8E9D31F66B}" type="parTrans" cxnId="{983296B0-0349-4458-8386-04DAF0714779}">
      <dgm:prSet/>
      <dgm:spPr/>
      <dgm:t>
        <a:bodyPr/>
        <a:lstStyle/>
        <a:p>
          <a:endParaRPr lang="en-US"/>
        </a:p>
      </dgm:t>
    </dgm:pt>
    <dgm:pt modelId="{AD1165F1-7C55-4CEE-9DD3-39F90FFBA606}" type="sibTrans" cxnId="{983296B0-0349-4458-8386-04DAF0714779}">
      <dgm:prSet/>
      <dgm:spPr/>
      <dgm:t>
        <a:bodyPr/>
        <a:lstStyle/>
        <a:p>
          <a:endParaRPr lang="en-US"/>
        </a:p>
      </dgm:t>
    </dgm:pt>
    <dgm:pt modelId="{A15D9F89-412C-492B-B6F2-9007251D5732}" type="pres">
      <dgm:prSet presAssocID="{C789D647-CBA0-4C26-9197-8A0082AF32E0}" presName="Name0" presStyleCnt="0">
        <dgm:presLayoutVars>
          <dgm:chPref val="3"/>
          <dgm:dir/>
          <dgm:animLvl val="lvl"/>
          <dgm:resizeHandles/>
        </dgm:presLayoutVars>
      </dgm:prSet>
      <dgm:spPr/>
      <dgm:t>
        <a:bodyPr/>
        <a:lstStyle/>
        <a:p>
          <a:endParaRPr lang="en-US"/>
        </a:p>
      </dgm:t>
    </dgm:pt>
    <dgm:pt modelId="{8F24CA2B-AE35-4166-98A6-502A55DB65BE}" type="pres">
      <dgm:prSet presAssocID="{5CF34BD3-8B76-45A0-A6B1-FF8D9246319E}" presName="horFlow" presStyleCnt="0"/>
      <dgm:spPr/>
    </dgm:pt>
    <dgm:pt modelId="{A5DB0816-7816-4914-B87D-2B372AFF5159}" type="pres">
      <dgm:prSet presAssocID="{5CF34BD3-8B76-45A0-A6B1-FF8D9246319E}" presName="bigChev" presStyleLbl="node1" presStyleIdx="0" presStyleCnt="2"/>
      <dgm:spPr/>
      <dgm:t>
        <a:bodyPr/>
        <a:lstStyle/>
        <a:p>
          <a:endParaRPr lang="en-US"/>
        </a:p>
      </dgm:t>
    </dgm:pt>
    <dgm:pt modelId="{81B813AF-6172-497D-AE16-C82830FB54B1}" type="pres">
      <dgm:prSet presAssocID="{5CF34BD3-8B76-45A0-A6B1-FF8D9246319E}" presName="vSp" presStyleCnt="0"/>
      <dgm:spPr/>
    </dgm:pt>
    <dgm:pt modelId="{53B62542-7462-426B-B4D1-B90893D9C511}" type="pres">
      <dgm:prSet presAssocID="{63423E72-56C3-4928-96FB-40090C1B9B72}" presName="horFlow" presStyleCnt="0"/>
      <dgm:spPr/>
    </dgm:pt>
    <dgm:pt modelId="{BD749E9E-D950-411D-9B29-1F3E7BF7EC7C}" type="pres">
      <dgm:prSet presAssocID="{63423E72-56C3-4928-96FB-40090C1B9B72}" presName="bigChev" presStyleLbl="node1" presStyleIdx="1" presStyleCnt="2"/>
      <dgm:spPr/>
      <dgm:t>
        <a:bodyPr/>
        <a:lstStyle/>
        <a:p>
          <a:endParaRPr lang="en-US"/>
        </a:p>
      </dgm:t>
    </dgm:pt>
  </dgm:ptLst>
  <dgm:cxnLst>
    <dgm:cxn modelId="{7B423DDF-3197-4CAD-9F0E-62B7E2028536}" type="presOf" srcId="{C789D647-CBA0-4C26-9197-8A0082AF32E0}" destId="{A15D9F89-412C-492B-B6F2-9007251D5732}" srcOrd="0" destOrd="0" presId="urn:microsoft.com/office/officeart/2005/8/layout/lProcess3"/>
    <dgm:cxn modelId="{0F24BABA-6335-4AC2-847B-93D698339AAE}" srcId="{C789D647-CBA0-4C26-9197-8A0082AF32E0}" destId="{5CF34BD3-8B76-45A0-A6B1-FF8D9246319E}" srcOrd="0" destOrd="0" parTransId="{AE8C6023-9E65-46A8-8CE2-3576C16D535A}" sibTransId="{119D5082-1792-421A-8626-78EBB2CC2869}"/>
    <dgm:cxn modelId="{CC0BE82E-A6B5-4F8A-9E95-2DB2ED5515C5}" type="presOf" srcId="{5CF34BD3-8B76-45A0-A6B1-FF8D9246319E}" destId="{A5DB0816-7816-4914-B87D-2B372AFF5159}" srcOrd="0" destOrd="0" presId="urn:microsoft.com/office/officeart/2005/8/layout/lProcess3"/>
    <dgm:cxn modelId="{2CC99DE7-69DF-4370-9687-DED254D7EC44}" type="presOf" srcId="{63423E72-56C3-4928-96FB-40090C1B9B72}" destId="{BD749E9E-D950-411D-9B29-1F3E7BF7EC7C}" srcOrd="0" destOrd="0" presId="urn:microsoft.com/office/officeart/2005/8/layout/lProcess3"/>
    <dgm:cxn modelId="{983296B0-0349-4458-8386-04DAF0714779}" srcId="{C789D647-CBA0-4C26-9197-8A0082AF32E0}" destId="{63423E72-56C3-4928-96FB-40090C1B9B72}" srcOrd="1" destOrd="0" parTransId="{CA13869D-34F1-47F9-A4E9-AE8E9D31F66B}" sibTransId="{AD1165F1-7C55-4CEE-9DD3-39F90FFBA606}"/>
    <dgm:cxn modelId="{BD7F30CF-8686-44A6-81A5-D54BD19F73E7}" type="presParOf" srcId="{A15D9F89-412C-492B-B6F2-9007251D5732}" destId="{8F24CA2B-AE35-4166-98A6-502A55DB65BE}" srcOrd="0" destOrd="0" presId="urn:microsoft.com/office/officeart/2005/8/layout/lProcess3"/>
    <dgm:cxn modelId="{1BBD3910-E0FF-4801-BFB3-B88D9D6673D2}" type="presParOf" srcId="{8F24CA2B-AE35-4166-98A6-502A55DB65BE}" destId="{A5DB0816-7816-4914-B87D-2B372AFF5159}" srcOrd="0" destOrd="0" presId="urn:microsoft.com/office/officeart/2005/8/layout/lProcess3"/>
    <dgm:cxn modelId="{C6BE9BCB-1750-4EFB-BCD6-CB9BE3076DAF}" type="presParOf" srcId="{A15D9F89-412C-492B-B6F2-9007251D5732}" destId="{81B813AF-6172-497D-AE16-C82830FB54B1}" srcOrd="1" destOrd="0" presId="urn:microsoft.com/office/officeart/2005/8/layout/lProcess3"/>
    <dgm:cxn modelId="{5BF0440A-4709-4C85-B769-9FDF8AA8FFE3}" type="presParOf" srcId="{A15D9F89-412C-492B-B6F2-9007251D5732}" destId="{53B62542-7462-426B-B4D1-B90893D9C511}" srcOrd="2" destOrd="0" presId="urn:microsoft.com/office/officeart/2005/8/layout/lProcess3"/>
    <dgm:cxn modelId="{11F04A2B-C922-4846-B971-B151856A0298}" type="presParOf" srcId="{53B62542-7462-426B-B4D1-B90893D9C511}" destId="{BD749E9E-D950-411D-9B29-1F3E7BF7EC7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98DB02-1C45-4323-9E7F-8EBBFDA96C37}"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923BE60A-049F-4EF5-A904-2A6B2D6C5564}">
      <dgm:prSet/>
      <dgm:spPr/>
      <dgm:t>
        <a:bodyPr/>
        <a:lstStyle/>
        <a:p>
          <a:pPr rtl="0"/>
          <a:r>
            <a:rPr lang="en-US" i="1" dirty="0" smtClean="0">
              <a:solidFill>
                <a:schemeClr val="accent5">
                  <a:lumMod val="50000"/>
                </a:schemeClr>
              </a:solidFill>
            </a:rPr>
            <a:t>According to the traditional interpretation of the citizenship clause of the U.S. Constitution’s Fourteenth Amendment, any child born in the U.S. to parents who are “under the jurisdiction” of the U.S. government is automatically a U.S. citizen.</a:t>
          </a:r>
          <a:endParaRPr lang="en-US" dirty="0">
            <a:solidFill>
              <a:schemeClr val="accent5">
                <a:lumMod val="50000"/>
              </a:schemeClr>
            </a:solidFill>
          </a:endParaRPr>
        </a:p>
      </dgm:t>
    </dgm:pt>
    <dgm:pt modelId="{BD2573E4-E593-4DCE-95F9-C2332B593A77}" type="parTrans" cxnId="{0DFCC3A1-231C-4507-9F15-1DB5B589F795}">
      <dgm:prSet/>
      <dgm:spPr/>
      <dgm:t>
        <a:bodyPr/>
        <a:lstStyle/>
        <a:p>
          <a:endParaRPr lang="en-US"/>
        </a:p>
      </dgm:t>
    </dgm:pt>
    <dgm:pt modelId="{A8CAB3C3-52E8-4192-BB5B-B3F0491F2332}" type="sibTrans" cxnId="{0DFCC3A1-231C-4507-9F15-1DB5B589F795}">
      <dgm:prSet/>
      <dgm:spPr/>
      <dgm:t>
        <a:bodyPr/>
        <a:lstStyle/>
        <a:p>
          <a:endParaRPr lang="en-US"/>
        </a:p>
      </dgm:t>
    </dgm:pt>
    <dgm:pt modelId="{EDEC8994-1800-45BA-8810-6175BC19D76A}">
      <dgm:prSet/>
      <dgm:spPr/>
      <dgm:t>
        <a:bodyPr/>
        <a:lstStyle/>
        <a:p>
          <a:pPr rtl="0"/>
          <a:r>
            <a:rPr lang="en-US" i="1" dirty="0" smtClean="0">
              <a:solidFill>
                <a:schemeClr val="accent5">
                  <a:lumMod val="50000"/>
                </a:schemeClr>
              </a:solidFill>
            </a:rPr>
            <a:t>Consequently, children of illegal immigrants are U.S. citizens if born in the U.S., even though their parents are not citizens.</a:t>
          </a:r>
          <a:endParaRPr lang="en-US" dirty="0">
            <a:solidFill>
              <a:schemeClr val="accent5">
                <a:lumMod val="50000"/>
              </a:schemeClr>
            </a:solidFill>
          </a:endParaRPr>
        </a:p>
      </dgm:t>
    </dgm:pt>
    <dgm:pt modelId="{040621AE-32CC-4562-963A-FB41EE0B25E6}" type="parTrans" cxnId="{26C3FC97-A608-4133-B4E0-EB067B0C05BB}">
      <dgm:prSet/>
      <dgm:spPr/>
      <dgm:t>
        <a:bodyPr/>
        <a:lstStyle/>
        <a:p>
          <a:endParaRPr lang="en-US"/>
        </a:p>
      </dgm:t>
    </dgm:pt>
    <dgm:pt modelId="{030756B7-1F64-4714-AE41-B170971E6EB9}" type="sibTrans" cxnId="{26C3FC97-A608-4133-B4E0-EB067B0C05BB}">
      <dgm:prSet/>
      <dgm:spPr/>
      <dgm:t>
        <a:bodyPr/>
        <a:lstStyle/>
        <a:p>
          <a:endParaRPr lang="en-US"/>
        </a:p>
      </dgm:t>
    </dgm:pt>
    <dgm:pt modelId="{31BB7C94-F5B2-4075-9C60-B812DCCDB3D7}">
      <dgm:prSet/>
      <dgm:spPr/>
      <dgm:t>
        <a:bodyPr/>
        <a:lstStyle/>
        <a:p>
          <a:pPr rtl="0"/>
          <a:r>
            <a:rPr lang="en-US" i="1" dirty="0" smtClean="0">
              <a:solidFill>
                <a:schemeClr val="accent5">
                  <a:lumMod val="50000"/>
                </a:schemeClr>
              </a:solidFill>
            </a:rPr>
            <a:t>Sometimes these children are controversially referred to as “anchor babies” since they help to “anchor” the parents in the U.S.</a:t>
          </a:r>
          <a:endParaRPr lang="en-US" dirty="0">
            <a:solidFill>
              <a:schemeClr val="accent5">
                <a:lumMod val="50000"/>
              </a:schemeClr>
            </a:solidFill>
          </a:endParaRPr>
        </a:p>
      </dgm:t>
    </dgm:pt>
    <dgm:pt modelId="{C7A68879-DC45-4C7B-84C1-FF1E1FBF1B84}" type="parTrans" cxnId="{BDDADC23-2842-46B3-A282-FA766BD3C7E3}">
      <dgm:prSet/>
      <dgm:spPr/>
      <dgm:t>
        <a:bodyPr/>
        <a:lstStyle/>
        <a:p>
          <a:endParaRPr lang="en-US"/>
        </a:p>
      </dgm:t>
    </dgm:pt>
    <dgm:pt modelId="{90CD80F6-A4F6-4BBF-BA7D-C5B304353DB1}" type="sibTrans" cxnId="{BDDADC23-2842-46B3-A282-FA766BD3C7E3}">
      <dgm:prSet/>
      <dgm:spPr/>
      <dgm:t>
        <a:bodyPr/>
        <a:lstStyle/>
        <a:p>
          <a:endParaRPr lang="en-US"/>
        </a:p>
      </dgm:t>
    </dgm:pt>
    <dgm:pt modelId="{268CD98D-E47E-4019-A91F-B996A2F9AD1D}" type="pres">
      <dgm:prSet presAssocID="{9198DB02-1C45-4323-9E7F-8EBBFDA96C37}" presName="vert0" presStyleCnt="0">
        <dgm:presLayoutVars>
          <dgm:dir/>
          <dgm:animOne val="branch"/>
          <dgm:animLvl val="lvl"/>
        </dgm:presLayoutVars>
      </dgm:prSet>
      <dgm:spPr/>
      <dgm:t>
        <a:bodyPr/>
        <a:lstStyle/>
        <a:p>
          <a:endParaRPr lang="en-US"/>
        </a:p>
      </dgm:t>
    </dgm:pt>
    <dgm:pt modelId="{5E85EFA7-6D68-4ED7-8E51-4002AF225C43}" type="pres">
      <dgm:prSet presAssocID="{923BE60A-049F-4EF5-A904-2A6B2D6C5564}" presName="thickLine" presStyleLbl="alignNode1" presStyleIdx="0" presStyleCnt="3"/>
      <dgm:spPr/>
    </dgm:pt>
    <dgm:pt modelId="{55C32B5B-8A00-45D3-ADB5-48070F54D226}" type="pres">
      <dgm:prSet presAssocID="{923BE60A-049F-4EF5-A904-2A6B2D6C5564}" presName="horz1" presStyleCnt="0"/>
      <dgm:spPr/>
    </dgm:pt>
    <dgm:pt modelId="{1F9C0F33-E0DB-4DB8-A01A-329902787C3C}" type="pres">
      <dgm:prSet presAssocID="{923BE60A-049F-4EF5-A904-2A6B2D6C5564}" presName="tx1" presStyleLbl="revTx" presStyleIdx="0" presStyleCnt="3"/>
      <dgm:spPr/>
      <dgm:t>
        <a:bodyPr/>
        <a:lstStyle/>
        <a:p>
          <a:endParaRPr lang="en-US"/>
        </a:p>
      </dgm:t>
    </dgm:pt>
    <dgm:pt modelId="{8F19EEE0-6165-49DE-9F94-5F25AFDB334F}" type="pres">
      <dgm:prSet presAssocID="{923BE60A-049F-4EF5-A904-2A6B2D6C5564}" presName="vert1" presStyleCnt="0"/>
      <dgm:spPr/>
    </dgm:pt>
    <dgm:pt modelId="{A3B11793-06E7-448D-B75D-D7A761A1EC11}" type="pres">
      <dgm:prSet presAssocID="{EDEC8994-1800-45BA-8810-6175BC19D76A}" presName="thickLine" presStyleLbl="alignNode1" presStyleIdx="1" presStyleCnt="3"/>
      <dgm:spPr/>
    </dgm:pt>
    <dgm:pt modelId="{62D13EC5-9DC8-4840-9C73-17B3C0E7467F}" type="pres">
      <dgm:prSet presAssocID="{EDEC8994-1800-45BA-8810-6175BC19D76A}" presName="horz1" presStyleCnt="0"/>
      <dgm:spPr/>
    </dgm:pt>
    <dgm:pt modelId="{99BC9FD6-C5FA-45C5-8752-37E6C94551EB}" type="pres">
      <dgm:prSet presAssocID="{EDEC8994-1800-45BA-8810-6175BC19D76A}" presName="tx1" presStyleLbl="revTx" presStyleIdx="1" presStyleCnt="3" custScaleY="68716"/>
      <dgm:spPr/>
      <dgm:t>
        <a:bodyPr/>
        <a:lstStyle/>
        <a:p>
          <a:endParaRPr lang="en-US"/>
        </a:p>
      </dgm:t>
    </dgm:pt>
    <dgm:pt modelId="{88936E1D-E456-4CC8-AD1F-922888660271}" type="pres">
      <dgm:prSet presAssocID="{EDEC8994-1800-45BA-8810-6175BC19D76A}" presName="vert1" presStyleCnt="0"/>
      <dgm:spPr/>
    </dgm:pt>
    <dgm:pt modelId="{F703285E-09DA-411F-A191-45A86449531B}" type="pres">
      <dgm:prSet presAssocID="{31BB7C94-F5B2-4075-9C60-B812DCCDB3D7}" presName="thickLine" presStyleLbl="alignNode1" presStyleIdx="2" presStyleCnt="3"/>
      <dgm:spPr/>
    </dgm:pt>
    <dgm:pt modelId="{9C1C638C-632C-4904-9628-A36F45D19276}" type="pres">
      <dgm:prSet presAssocID="{31BB7C94-F5B2-4075-9C60-B812DCCDB3D7}" presName="horz1" presStyleCnt="0"/>
      <dgm:spPr/>
    </dgm:pt>
    <dgm:pt modelId="{D6651A01-2A7F-42AD-A62D-A0FC698757EC}" type="pres">
      <dgm:prSet presAssocID="{31BB7C94-F5B2-4075-9C60-B812DCCDB3D7}" presName="tx1" presStyleLbl="revTx" presStyleIdx="2" presStyleCnt="3" custScaleY="72603"/>
      <dgm:spPr/>
      <dgm:t>
        <a:bodyPr/>
        <a:lstStyle/>
        <a:p>
          <a:endParaRPr lang="en-US"/>
        </a:p>
      </dgm:t>
    </dgm:pt>
    <dgm:pt modelId="{CA7B5113-E415-4100-A8FC-47A774AEE10C}" type="pres">
      <dgm:prSet presAssocID="{31BB7C94-F5B2-4075-9C60-B812DCCDB3D7}" presName="vert1" presStyleCnt="0"/>
      <dgm:spPr/>
    </dgm:pt>
  </dgm:ptLst>
  <dgm:cxnLst>
    <dgm:cxn modelId="{26C3FC97-A608-4133-B4E0-EB067B0C05BB}" srcId="{9198DB02-1C45-4323-9E7F-8EBBFDA96C37}" destId="{EDEC8994-1800-45BA-8810-6175BC19D76A}" srcOrd="1" destOrd="0" parTransId="{040621AE-32CC-4562-963A-FB41EE0B25E6}" sibTransId="{030756B7-1F64-4714-AE41-B170971E6EB9}"/>
    <dgm:cxn modelId="{0DFCC3A1-231C-4507-9F15-1DB5B589F795}" srcId="{9198DB02-1C45-4323-9E7F-8EBBFDA96C37}" destId="{923BE60A-049F-4EF5-A904-2A6B2D6C5564}" srcOrd="0" destOrd="0" parTransId="{BD2573E4-E593-4DCE-95F9-C2332B593A77}" sibTransId="{A8CAB3C3-52E8-4192-BB5B-B3F0491F2332}"/>
    <dgm:cxn modelId="{0811DF69-22DE-4CF7-B515-13F47E7A822E}" type="presOf" srcId="{31BB7C94-F5B2-4075-9C60-B812DCCDB3D7}" destId="{D6651A01-2A7F-42AD-A62D-A0FC698757EC}" srcOrd="0" destOrd="0" presId="urn:microsoft.com/office/officeart/2008/layout/LinedList"/>
    <dgm:cxn modelId="{AE2A9228-8122-46B5-BB66-38A868502436}" type="presOf" srcId="{9198DB02-1C45-4323-9E7F-8EBBFDA96C37}" destId="{268CD98D-E47E-4019-A91F-B996A2F9AD1D}" srcOrd="0" destOrd="0" presId="urn:microsoft.com/office/officeart/2008/layout/LinedList"/>
    <dgm:cxn modelId="{C0053C94-4133-4412-A046-55FAC94B0500}" type="presOf" srcId="{EDEC8994-1800-45BA-8810-6175BC19D76A}" destId="{99BC9FD6-C5FA-45C5-8752-37E6C94551EB}" srcOrd="0" destOrd="0" presId="urn:microsoft.com/office/officeart/2008/layout/LinedList"/>
    <dgm:cxn modelId="{BDDADC23-2842-46B3-A282-FA766BD3C7E3}" srcId="{9198DB02-1C45-4323-9E7F-8EBBFDA96C37}" destId="{31BB7C94-F5B2-4075-9C60-B812DCCDB3D7}" srcOrd="2" destOrd="0" parTransId="{C7A68879-DC45-4C7B-84C1-FF1E1FBF1B84}" sibTransId="{90CD80F6-A4F6-4BBF-BA7D-C5B304353DB1}"/>
    <dgm:cxn modelId="{B4A9077C-0173-47A1-8766-A60B80726A04}" type="presOf" srcId="{923BE60A-049F-4EF5-A904-2A6B2D6C5564}" destId="{1F9C0F33-E0DB-4DB8-A01A-329902787C3C}" srcOrd="0" destOrd="0" presId="urn:microsoft.com/office/officeart/2008/layout/LinedList"/>
    <dgm:cxn modelId="{930CA834-36FA-4550-A125-D279C632EB22}" type="presParOf" srcId="{268CD98D-E47E-4019-A91F-B996A2F9AD1D}" destId="{5E85EFA7-6D68-4ED7-8E51-4002AF225C43}" srcOrd="0" destOrd="0" presId="urn:microsoft.com/office/officeart/2008/layout/LinedList"/>
    <dgm:cxn modelId="{8178FEAB-E31D-4D12-A4DA-59B65ED0B2EC}" type="presParOf" srcId="{268CD98D-E47E-4019-A91F-B996A2F9AD1D}" destId="{55C32B5B-8A00-45D3-ADB5-48070F54D226}" srcOrd="1" destOrd="0" presId="urn:microsoft.com/office/officeart/2008/layout/LinedList"/>
    <dgm:cxn modelId="{5A03E989-2265-47C3-9063-44CB2076B822}" type="presParOf" srcId="{55C32B5B-8A00-45D3-ADB5-48070F54D226}" destId="{1F9C0F33-E0DB-4DB8-A01A-329902787C3C}" srcOrd="0" destOrd="0" presId="urn:microsoft.com/office/officeart/2008/layout/LinedList"/>
    <dgm:cxn modelId="{CD2F0171-8310-4966-91E3-8975D6CA094E}" type="presParOf" srcId="{55C32B5B-8A00-45D3-ADB5-48070F54D226}" destId="{8F19EEE0-6165-49DE-9F94-5F25AFDB334F}" srcOrd="1" destOrd="0" presId="urn:microsoft.com/office/officeart/2008/layout/LinedList"/>
    <dgm:cxn modelId="{E6812A67-7AC4-4995-B944-878FE0B6083D}" type="presParOf" srcId="{268CD98D-E47E-4019-A91F-B996A2F9AD1D}" destId="{A3B11793-06E7-448D-B75D-D7A761A1EC11}" srcOrd="2" destOrd="0" presId="urn:microsoft.com/office/officeart/2008/layout/LinedList"/>
    <dgm:cxn modelId="{ABC62DD6-B7DE-4197-83A5-563DB0131835}" type="presParOf" srcId="{268CD98D-E47E-4019-A91F-B996A2F9AD1D}" destId="{62D13EC5-9DC8-4840-9C73-17B3C0E7467F}" srcOrd="3" destOrd="0" presId="urn:microsoft.com/office/officeart/2008/layout/LinedList"/>
    <dgm:cxn modelId="{78B5B573-8F0A-4392-BD5A-E033068E6997}" type="presParOf" srcId="{62D13EC5-9DC8-4840-9C73-17B3C0E7467F}" destId="{99BC9FD6-C5FA-45C5-8752-37E6C94551EB}" srcOrd="0" destOrd="0" presId="urn:microsoft.com/office/officeart/2008/layout/LinedList"/>
    <dgm:cxn modelId="{4B74510A-FAD1-453D-B292-9B38025E6BC5}" type="presParOf" srcId="{62D13EC5-9DC8-4840-9C73-17B3C0E7467F}" destId="{88936E1D-E456-4CC8-AD1F-922888660271}" srcOrd="1" destOrd="0" presId="urn:microsoft.com/office/officeart/2008/layout/LinedList"/>
    <dgm:cxn modelId="{88AE46D4-C06D-4583-B9EB-8DB4A80BDF2F}" type="presParOf" srcId="{268CD98D-E47E-4019-A91F-B996A2F9AD1D}" destId="{F703285E-09DA-411F-A191-45A86449531B}" srcOrd="4" destOrd="0" presId="urn:microsoft.com/office/officeart/2008/layout/LinedList"/>
    <dgm:cxn modelId="{B586AFD9-32FB-4069-BC82-1D0E3EFD87C4}" type="presParOf" srcId="{268CD98D-E47E-4019-A91F-B996A2F9AD1D}" destId="{9C1C638C-632C-4904-9628-A36F45D19276}" srcOrd="5" destOrd="0" presId="urn:microsoft.com/office/officeart/2008/layout/LinedList"/>
    <dgm:cxn modelId="{4E9AFEFC-D1D3-4BA8-847C-6EACF5F45D30}" type="presParOf" srcId="{9C1C638C-632C-4904-9628-A36F45D19276}" destId="{D6651A01-2A7F-42AD-A62D-A0FC698757EC}" srcOrd="0" destOrd="0" presId="urn:microsoft.com/office/officeart/2008/layout/LinedList"/>
    <dgm:cxn modelId="{F0340C4B-2988-4929-9992-FB71C7051967}" type="presParOf" srcId="{9C1C638C-632C-4904-9628-A36F45D19276}" destId="{CA7B5113-E415-4100-A8FC-47A774AEE1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72502A-4076-4C4F-9362-EC652AAAB83D}" type="doc">
      <dgm:prSet loTypeId="urn:microsoft.com/office/officeart/2005/8/layout/process4" loCatId="list" qsTypeId="urn:microsoft.com/office/officeart/2005/8/quickstyle/3d4" qsCatId="3D" csTypeId="urn:microsoft.com/office/officeart/2005/8/colors/colorful2" csCatId="colorful"/>
      <dgm:spPr/>
      <dgm:t>
        <a:bodyPr/>
        <a:lstStyle/>
        <a:p>
          <a:endParaRPr lang="en-US"/>
        </a:p>
      </dgm:t>
    </dgm:pt>
    <dgm:pt modelId="{FF17D336-32F8-42B1-B598-BA86877F840E}">
      <dgm:prSet/>
      <dgm:spPr/>
      <dgm:t>
        <a:bodyPr/>
        <a:lstStyle/>
        <a:p>
          <a:pPr rtl="0"/>
          <a:r>
            <a:rPr lang="en-US" i="1" dirty="0" smtClean="0"/>
            <a:t>Of the 392,862 aliens the ICE deported in 2010, 195,772 had criminal records.</a:t>
          </a:r>
          <a:endParaRPr lang="en-US" dirty="0"/>
        </a:p>
      </dgm:t>
    </dgm:pt>
    <dgm:pt modelId="{D741484A-5668-4B8F-9A20-3A24B8E2377F}" type="parTrans" cxnId="{1C3A31C3-E61D-4EB7-9F3A-2A7A3E15E34C}">
      <dgm:prSet/>
      <dgm:spPr/>
      <dgm:t>
        <a:bodyPr/>
        <a:lstStyle/>
        <a:p>
          <a:endParaRPr lang="en-US"/>
        </a:p>
      </dgm:t>
    </dgm:pt>
    <dgm:pt modelId="{B5BC5B6E-1BA9-4BF0-81C5-33570BA73FB6}" type="sibTrans" cxnId="{1C3A31C3-E61D-4EB7-9F3A-2A7A3E15E34C}">
      <dgm:prSet/>
      <dgm:spPr/>
      <dgm:t>
        <a:bodyPr/>
        <a:lstStyle/>
        <a:p>
          <a:endParaRPr lang="en-US"/>
        </a:p>
      </dgm:t>
    </dgm:pt>
    <dgm:pt modelId="{8593B7A0-CFD0-4D50-8222-16A4EE238515}">
      <dgm:prSet/>
      <dgm:spPr/>
      <dgm:t>
        <a:bodyPr/>
        <a:lstStyle/>
        <a:p>
          <a:pPr rtl="0"/>
          <a:r>
            <a:rPr lang="en-US" i="1" dirty="0" smtClean="0"/>
            <a:t>Approximately 1,000 had been convicted of murder</a:t>
          </a:r>
          <a:endParaRPr lang="en-US" dirty="0"/>
        </a:p>
      </dgm:t>
    </dgm:pt>
    <dgm:pt modelId="{2B5114F9-02A0-46C0-831E-3DA96F05F4D1}" type="parTrans" cxnId="{00F13806-1909-4EE2-9AB4-724C62718322}">
      <dgm:prSet/>
      <dgm:spPr/>
      <dgm:t>
        <a:bodyPr/>
        <a:lstStyle/>
        <a:p>
          <a:endParaRPr lang="en-US"/>
        </a:p>
      </dgm:t>
    </dgm:pt>
    <dgm:pt modelId="{F3B3E303-37EA-4A60-872C-E2BF8D47F962}" type="sibTrans" cxnId="{00F13806-1909-4EE2-9AB4-724C62718322}">
      <dgm:prSet/>
      <dgm:spPr/>
      <dgm:t>
        <a:bodyPr/>
        <a:lstStyle/>
        <a:p>
          <a:endParaRPr lang="en-US"/>
        </a:p>
      </dgm:t>
    </dgm:pt>
    <dgm:pt modelId="{4C9D919D-E69D-4B8D-AE1F-DC405B4AFE06}">
      <dgm:prSet/>
      <dgm:spPr/>
      <dgm:t>
        <a:bodyPr/>
        <a:lstStyle/>
        <a:p>
          <a:pPr rtl="0"/>
          <a:r>
            <a:rPr lang="en-US" i="1" dirty="0" smtClean="0"/>
            <a:t>Approximately 6,000 had been convicted of sex offenses</a:t>
          </a:r>
          <a:endParaRPr lang="en-US" dirty="0"/>
        </a:p>
      </dgm:t>
    </dgm:pt>
    <dgm:pt modelId="{889CF139-5D10-47D7-9AE7-1D8E56A20A43}" type="parTrans" cxnId="{4AF99793-3C6D-4E45-9E8F-17C486216FAD}">
      <dgm:prSet/>
      <dgm:spPr/>
      <dgm:t>
        <a:bodyPr/>
        <a:lstStyle/>
        <a:p>
          <a:endParaRPr lang="en-US"/>
        </a:p>
      </dgm:t>
    </dgm:pt>
    <dgm:pt modelId="{9289FDD9-C976-45C7-8AE6-507006024C19}" type="sibTrans" cxnId="{4AF99793-3C6D-4E45-9E8F-17C486216FAD}">
      <dgm:prSet/>
      <dgm:spPr/>
      <dgm:t>
        <a:bodyPr/>
        <a:lstStyle/>
        <a:p>
          <a:endParaRPr lang="en-US"/>
        </a:p>
      </dgm:t>
    </dgm:pt>
    <dgm:pt modelId="{140F9CEE-AA52-47BB-9008-203D02790528}">
      <dgm:prSet/>
      <dgm:spPr/>
      <dgm:t>
        <a:bodyPr/>
        <a:lstStyle/>
        <a:p>
          <a:pPr rtl="0"/>
          <a:r>
            <a:rPr lang="en-US" i="1" dirty="0" smtClean="0"/>
            <a:t>Approximately 28,000 had drunken-driving convictions</a:t>
          </a:r>
          <a:endParaRPr lang="en-US" dirty="0"/>
        </a:p>
      </dgm:t>
    </dgm:pt>
    <dgm:pt modelId="{40DD4E1F-1D1B-4BD1-8BC7-24885F55C143}" type="parTrans" cxnId="{CBD696D8-CDA1-4E9B-B127-F9465A9AF44A}">
      <dgm:prSet/>
      <dgm:spPr/>
      <dgm:t>
        <a:bodyPr/>
        <a:lstStyle/>
        <a:p>
          <a:endParaRPr lang="en-US"/>
        </a:p>
      </dgm:t>
    </dgm:pt>
    <dgm:pt modelId="{B27B6CF7-18E9-4064-8D25-072231532042}" type="sibTrans" cxnId="{CBD696D8-CDA1-4E9B-B127-F9465A9AF44A}">
      <dgm:prSet/>
      <dgm:spPr/>
      <dgm:t>
        <a:bodyPr/>
        <a:lstStyle/>
        <a:p>
          <a:endParaRPr lang="en-US"/>
        </a:p>
      </dgm:t>
    </dgm:pt>
    <dgm:pt modelId="{7A50BC85-943A-478A-A32D-9A7B0FD10295}">
      <dgm:prSet/>
      <dgm:spPr/>
      <dgm:t>
        <a:bodyPr/>
        <a:lstStyle/>
        <a:p>
          <a:pPr rtl="0"/>
          <a:r>
            <a:rPr lang="en-US" i="1" dirty="0" smtClean="0"/>
            <a:t>In addition to deportations, the ICE also audited more than 2,200 companies and charged 180 owners, employers or managers for hiring illegal workers.</a:t>
          </a:r>
          <a:endParaRPr lang="en-US" dirty="0"/>
        </a:p>
      </dgm:t>
    </dgm:pt>
    <dgm:pt modelId="{736EFDAB-898B-4D48-9A25-CA143F08FCBB}" type="parTrans" cxnId="{1FCC92FF-A79A-4C0D-B5FA-FF27FCD4BEE8}">
      <dgm:prSet/>
      <dgm:spPr/>
      <dgm:t>
        <a:bodyPr/>
        <a:lstStyle/>
        <a:p>
          <a:endParaRPr lang="en-US"/>
        </a:p>
      </dgm:t>
    </dgm:pt>
    <dgm:pt modelId="{8D165032-AED3-4F5E-ADC8-1B640AB4CC87}" type="sibTrans" cxnId="{1FCC92FF-A79A-4C0D-B5FA-FF27FCD4BEE8}">
      <dgm:prSet/>
      <dgm:spPr/>
      <dgm:t>
        <a:bodyPr/>
        <a:lstStyle/>
        <a:p>
          <a:endParaRPr lang="en-US"/>
        </a:p>
      </dgm:t>
    </dgm:pt>
    <dgm:pt modelId="{985E0C91-B5F9-4A5B-B4A2-088B2658F238}" type="pres">
      <dgm:prSet presAssocID="{EF72502A-4076-4C4F-9362-EC652AAAB83D}" presName="Name0" presStyleCnt="0">
        <dgm:presLayoutVars>
          <dgm:dir/>
          <dgm:animLvl val="lvl"/>
          <dgm:resizeHandles val="exact"/>
        </dgm:presLayoutVars>
      </dgm:prSet>
      <dgm:spPr/>
      <dgm:t>
        <a:bodyPr/>
        <a:lstStyle/>
        <a:p>
          <a:endParaRPr lang="en-US"/>
        </a:p>
      </dgm:t>
    </dgm:pt>
    <dgm:pt modelId="{BE831ABC-A642-4D38-A471-3685230F1D05}" type="pres">
      <dgm:prSet presAssocID="{7A50BC85-943A-478A-A32D-9A7B0FD10295}" presName="boxAndChildren" presStyleCnt="0"/>
      <dgm:spPr/>
      <dgm:t>
        <a:bodyPr/>
        <a:lstStyle/>
        <a:p>
          <a:endParaRPr lang="en-US"/>
        </a:p>
      </dgm:t>
    </dgm:pt>
    <dgm:pt modelId="{9BD4A418-4C4A-41E4-9BAD-E5A49D44FA57}" type="pres">
      <dgm:prSet presAssocID="{7A50BC85-943A-478A-A32D-9A7B0FD10295}" presName="parentTextBox" presStyleLbl="node1" presStyleIdx="0" presStyleCnt="2"/>
      <dgm:spPr/>
      <dgm:t>
        <a:bodyPr/>
        <a:lstStyle/>
        <a:p>
          <a:endParaRPr lang="en-US"/>
        </a:p>
      </dgm:t>
    </dgm:pt>
    <dgm:pt modelId="{A10608B2-79DD-47DD-A097-59982A8D6618}" type="pres">
      <dgm:prSet presAssocID="{B5BC5B6E-1BA9-4BF0-81C5-33570BA73FB6}" presName="sp" presStyleCnt="0"/>
      <dgm:spPr/>
      <dgm:t>
        <a:bodyPr/>
        <a:lstStyle/>
        <a:p>
          <a:endParaRPr lang="en-US"/>
        </a:p>
      </dgm:t>
    </dgm:pt>
    <dgm:pt modelId="{7478CC1B-E432-4DF8-BCB3-7891F4A891C1}" type="pres">
      <dgm:prSet presAssocID="{FF17D336-32F8-42B1-B598-BA86877F840E}" presName="arrowAndChildren" presStyleCnt="0"/>
      <dgm:spPr/>
      <dgm:t>
        <a:bodyPr/>
        <a:lstStyle/>
        <a:p>
          <a:endParaRPr lang="en-US"/>
        </a:p>
      </dgm:t>
    </dgm:pt>
    <dgm:pt modelId="{F9297C35-F4F0-41E9-BAAB-AA42FD2E5415}" type="pres">
      <dgm:prSet presAssocID="{FF17D336-32F8-42B1-B598-BA86877F840E}" presName="parentTextArrow" presStyleLbl="node1" presStyleIdx="0" presStyleCnt="2"/>
      <dgm:spPr/>
      <dgm:t>
        <a:bodyPr/>
        <a:lstStyle/>
        <a:p>
          <a:endParaRPr lang="en-US"/>
        </a:p>
      </dgm:t>
    </dgm:pt>
    <dgm:pt modelId="{2743C69E-7CF9-4063-88B3-99CBAC65D964}" type="pres">
      <dgm:prSet presAssocID="{FF17D336-32F8-42B1-B598-BA86877F840E}" presName="arrow" presStyleLbl="node1" presStyleIdx="1" presStyleCnt="2"/>
      <dgm:spPr/>
      <dgm:t>
        <a:bodyPr/>
        <a:lstStyle/>
        <a:p>
          <a:endParaRPr lang="en-US"/>
        </a:p>
      </dgm:t>
    </dgm:pt>
    <dgm:pt modelId="{BC09C754-6567-4053-B65A-9711354ADCEB}" type="pres">
      <dgm:prSet presAssocID="{FF17D336-32F8-42B1-B598-BA86877F840E}" presName="descendantArrow" presStyleCnt="0"/>
      <dgm:spPr/>
      <dgm:t>
        <a:bodyPr/>
        <a:lstStyle/>
        <a:p>
          <a:endParaRPr lang="en-US"/>
        </a:p>
      </dgm:t>
    </dgm:pt>
    <dgm:pt modelId="{8F3B5297-0A34-45B3-BD95-D94E78D2264C}" type="pres">
      <dgm:prSet presAssocID="{8593B7A0-CFD0-4D50-8222-16A4EE238515}" presName="childTextArrow" presStyleLbl="fgAccFollowNode1" presStyleIdx="0" presStyleCnt="3">
        <dgm:presLayoutVars>
          <dgm:bulletEnabled val="1"/>
        </dgm:presLayoutVars>
      </dgm:prSet>
      <dgm:spPr/>
      <dgm:t>
        <a:bodyPr/>
        <a:lstStyle/>
        <a:p>
          <a:endParaRPr lang="en-US"/>
        </a:p>
      </dgm:t>
    </dgm:pt>
    <dgm:pt modelId="{3FDE4DC4-B4F4-4A0F-8B7C-22C1C943B695}" type="pres">
      <dgm:prSet presAssocID="{4C9D919D-E69D-4B8D-AE1F-DC405B4AFE06}" presName="childTextArrow" presStyleLbl="fgAccFollowNode1" presStyleIdx="1" presStyleCnt="3">
        <dgm:presLayoutVars>
          <dgm:bulletEnabled val="1"/>
        </dgm:presLayoutVars>
      </dgm:prSet>
      <dgm:spPr/>
      <dgm:t>
        <a:bodyPr/>
        <a:lstStyle/>
        <a:p>
          <a:endParaRPr lang="en-US"/>
        </a:p>
      </dgm:t>
    </dgm:pt>
    <dgm:pt modelId="{7344206B-696F-4B41-AA45-3EEA1CFA7736}" type="pres">
      <dgm:prSet presAssocID="{140F9CEE-AA52-47BB-9008-203D02790528}" presName="childTextArrow" presStyleLbl="fgAccFollowNode1" presStyleIdx="2" presStyleCnt="3">
        <dgm:presLayoutVars>
          <dgm:bulletEnabled val="1"/>
        </dgm:presLayoutVars>
      </dgm:prSet>
      <dgm:spPr/>
      <dgm:t>
        <a:bodyPr/>
        <a:lstStyle/>
        <a:p>
          <a:endParaRPr lang="en-US"/>
        </a:p>
      </dgm:t>
    </dgm:pt>
  </dgm:ptLst>
  <dgm:cxnLst>
    <dgm:cxn modelId="{EF66D6D4-FCE8-4E5F-BDC4-E9DD6121D9A5}" type="presOf" srcId="{EF72502A-4076-4C4F-9362-EC652AAAB83D}" destId="{985E0C91-B5F9-4A5B-B4A2-088B2658F238}" srcOrd="0" destOrd="0" presId="urn:microsoft.com/office/officeart/2005/8/layout/process4"/>
    <dgm:cxn modelId="{CBD696D8-CDA1-4E9B-B127-F9465A9AF44A}" srcId="{FF17D336-32F8-42B1-B598-BA86877F840E}" destId="{140F9CEE-AA52-47BB-9008-203D02790528}" srcOrd="2" destOrd="0" parTransId="{40DD4E1F-1D1B-4BD1-8BC7-24885F55C143}" sibTransId="{B27B6CF7-18E9-4064-8D25-072231532042}"/>
    <dgm:cxn modelId="{A9730DEE-7ACE-4E84-989E-3F82E4A0CF61}" type="presOf" srcId="{7A50BC85-943A-478A-A32D-9A7B0FD10295}" destId="{9BD4A418-4C4A-41E4-9BAD-E5A49D44FA57}" srcOrd="0" destOrd="0" presId="urn:microsoft.com/office/officeart/2005/8/layout/process4"/>
    <dgm:cxn modelId="{8ACFDC53-E6D3-4139-A7AD-E26B1F2C832E}" type="presOf" srcId="{8593B7A0-CFD0-4D50-8222-16A4EE238515}" destId="{8F3B5297-0A34-45B3-BD95-D94E78D2264C}" srcOrd="0" destOrd="0" presId="urn:microsoft.com/office/officeart/2005/8/layout/process4"/>
    <dgm:cxn modelId="{1FCC92FF-A79A-4C0D-B5FA-FF27FCD4BEE8}" srcId="{EF72502A-4076-4C4F-9362-EC652AAAB83D}" destId="{7A50BC85-943A-478A-A32D-9A7B0FD10295}" srcOrd="1" destOrd="0" parTransId="{736EFDAB-898B-4D48-9A25-CA143F08FCBB}" sibTransId="{8D165032-AED3-4F5E-ADC8-1B640AB4CC87}"/>
    <dgm:cxn modelId="{1C3A31C3-E61D-4EB7-9F3A-2A7A3E15E34C}" srcId="{EF72502A-4076-4C4F-9362-EC652AAAB83D}" destId="{FF17D336-32F8-42B1-B598-BA86877F840E}" srcOrd="0" destOrd="0" parTransId="{D741484A-5668-4B8F-9A20-3A24B8E2377F}" sibTransId="{B5BC5B6E-1BA9-4BF0-81C5-33570BA73FB6}"/>
    <dgm:cxn modelId="{1825F177-7D4F-43DB-8FFE-874A1233A523}" type="presOf" srcId="{FF17D336-32F8-42B1-B598-BA86877F840E}" destId="{F9297C35-F4F0-41E9-BAAB-AA42FD2E5415}" srcOrd="0" destOrd="0" presId="urn:microsoft.com/office/officeart/2005/8/layout/process4"/>
    <dgm:cxn modelId="{E78B39E3-A60F-4184-918A-25DAA5269266}" type="presOf" srcId="{140F9CEE-AA52-47BB-9008-203D02790528}" destId="{7344206B-696F-4B41-AA45-3EEA1CFA7736}" srcOrd="0" destOrd="0" presId="urn:microsoft.com/office/officeart/2005/8/layout/process4"/>
    <dgm:cxn modelId="{D20435D0-FAC5-45B2-BEC9-4E2A9A092221}" type="presOf" srcId="{FF17D336-32F8-42B1-B598-BA86877F840E}" destId="{2743C69E-7CF9-4063-88B3-99CBAC65D964}" srcOrd="1" destOrd="0" presId="urn:microsoft.com/office/officeart/2005/8/layout/process4"/>
    <dgm:cxn modelId="{4AF99793-3C6D-4E45-9E8F-17C486216FAD}" srcId="{FF17D336-32F8-42B1-B598-BA86877F840E}" destId="{4C9D919D-E69D-4B8D-AE1F-DC405B4AFE06}" srcOrd="1" destOrd="0" parTransId="{889CF139-5D10-47D7-9AE7-1D8E56A20A43}" sibTransId="{9289FDD9-C976-45C7-8AE6-507006024C19}"/>
    <dgm:cxn modelId="{AA3B697B-D740-4F58-A0BB-71F6D2AE7B30}" type="presOf" srcId="{4C9D919D-E69D-4B8D-AE1F-DC405B4AFE06}" destId="{3FDE4DC4-B4F4-4A0F-8B7C-22C1C943B695}" srcOrd="0" destOrd="0" presId="urn:microsoft.com/office/officeart/2005/8/layout/process4"/>
    <dgm:cxn modelId="{00F13806-1909-4EE2-9AB4-724C62718322}" srcId="{FF17D336-32F8-42B1-B598-BA86877F840E}" destId="{8593B7A0-CFD0-4D50-8222-16A4EE238515}" srcOrd="0" destOrd="0" parTransId="{2B5114F9-02A0-46C0-831E-3DA96F05F4D1}" sibTransId="{F3B3E303-37EA-4A60-872C-E2BF8D47F962}"/>
    <dgm:cxn modelId="{F0507197-58B8-4971-A7D6-F60C1AB0C221}" type="presParOf" srcId="{985E0C91-B5F9-4A5B-B4A2-088B2658F238}" destId="{BE831ABC-A642-4D38-A471-3685230F1D05}" srcOrd="0" destOrd="0" presId="urn:microsoft.com/office/officeart/2005/8/layout/process4"/>
    <dgm:cxn modelId="{B4D09740-9E95-42BF-A767-789EA9E773B7}" type="presParOf" srcId="{BE831ABC-A642-4D38-A471-3685230F1D05}" destId="{9BD4A418-4C4A-41E4-9BAD-E5A49D44FA57}" srcOrd="0" destOrd="0" presId="urn:microsoft.com/office/officeart/2005/8/layout/process4"/>
    <dgm:cxn modelId="{119DBC43-DC54-4CD9-8532-75A2FC1E5728}" type="presParOf" srcId="{985E0C91-B5F9-4A5B-B4A2-088B2658F238}" destId="{A10608B2-79DD-47DD-A097-59982A8D6618}" srcOrd="1" destOrd="0" presId="urn:microsoft.com/office/officeart/2005/8/layout/process4"/>
    <dgm:cxn modelId="{77C7D53B-7DD7-4997-B02A-9C55424B569D}" type="presParOf" srcId="{985E0C91-B5F9-4A5B-B4A2-088B2658F238}" destId="{7478CC1B-E432-4DF8-BCB3-7891F4A891C1}" srcOrd="2" destOrd="0" presId="urn:microsoft.com/office/officeart/2005/8/layout/process4"/>
    <dgm:cxn modelId="{6E070F92-F259-444F-92AB-61E49ACEC158}" type="presParOf" srcId="{7478CC1B-E432-4DF8-BCB3-7891F4A891C1}" destId="{F9297C35-F4F0-41E9-BAAB-AA42FD2E5415}" srcOrd="0" destOrd="0" presId="urn:microsoft.com/office/officeart/2005/8/layout/process4"/>
    <dgm:cxn modelId="{6927DDA3-B4EC-4CE4-B399-7FD6074494B8}" type="presParOf" srcId="{7478CC1B-E432-4DF8-BCB3-7891F4A891C1}" destId="{2743C69E-7CF9-4063-88B3-99CBAC65D964}" srcOrd="1" destOrd="0" presId="urn:microsoft.com/office/officeart/2005/8/layout/process4"/>
    <dgm:cxn modelId="{DEA1A151-F09C-45AF-9106-57FFF7851A73}" type="presParOf" srcId="{7478CC1B-E432-4DF8-BCB3-7891F4A891C1}" destId="{BC09C754-6567-4053-B65A-9711354ADCEB}" srcOrd="2" destOrd="0" presId="urn:microsoft.com/office/officeart/2005/8/layout/process4"/>
    <dgm:cxn modelId="{06E188B0-2340-4693-B739-4BFE52A59A02}" type="presParOf" srcId="{BC09C754-6567-4053-B65A-9711354ADCEB}" destId="{8F3B5297-0A34-45B3-BD95-D94E78D2264C}" srcOrd="0" destOrd="0" presId="urn:microsoft.com/office/officeart/2005/8/layout/process4"/>
    <dgm:cxn modelId="{A341F8A6-F6E2-4301-9E15-AD955097EEC2}" type="presParOf" srcId="{BC09C754-6567-4053-B65A-9711354ADCEB}" destId="{3FDE4DC4-B4F4-4A0F-8B7C-22C1C943B695}" srcOrd="1" destOrd="0" presId="urn:microsoft.com/office/officeart/2005/8/layout/process4"/>
    <dgm:cxn modelId="{9432E510-C399-4371-BD64-1F6BB1510E05}" type="presParOf" srcId="{BC09C754-6567-4053-B65A-9711354ADCEB}" destId="{7344206B-696F-4B41-AA45-3EEA1CFA7736}"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68FE7B-BEA4-478C-B403-CF9217C1B9B7}" type="doc">
      <dgm:prSet loTypeId="urn:microsoft.com/office/officeart/2005/8/layout/hList3" loCatId="list" qsTypeId="urn:microsoft.com/office/officeart/2005/8/quickstyle/simple1" qsCatId="simple" csTypeId="urn:microsoft.com/office/officeart/2005/8/colors/accent2_4" csCatId="accent2"/>
      <dgm:spPr/>
      <dgm:t>
        <a:bodyPr/>
        <a:lstStyle/>
        <a:p>
          <a:endParaRPr lang="en-US"/>
        </a:p>
      </dgm:t>
    </dgm:pt>
    <dgm:pt modelId="{57620151-8633-4810-B57C-56661812243D}">
      <dgm:prSet/>
      <dgm:spPr/>
      <dgm:t>
        <a:bodyPr/>
        <a:lstStyle/>
        <a:p>
          <a:pPr rtl="0"/>
          <a:r>
            <a:rPr lang="en-US" i="1" dirty="0" smtClean="0"/>
            <a:t>Individual Taxpayer Identification Number (ITIN)</a:t>
          </a:r>
          <a:endParaRPr lang="en-US" dirty="0"/>
        </a:p>
      </dgm:t>
    </dgm:pt>
    <dgm:pt modelId="{C6247CC5-5C45-4ACF-98FF-34D5C49CCA1F}" type="parTrans" cxnId="{5C7A274D-B38A-4B1B-AB49-FC736DF7AFB0}">
      <dgm:prSet/>
      <dgm:spPr/>
      <dgm:t>
        <a:bodyPr/>
        <a:lstStyle/>
        <a:p>
          <a:endParaRPr lang="en-US"/>
        </a:p>
      </dgm:t>
    </dgm:pt>
    <dgm:pt modelId="{3A595DA1-D536-43DC-B427-FE5209B64B6A}" type="sibTrans" cxnId="{5C7A274D-B38A-4B1B-AB49-FC736DF7AFB0}">
      <dgm:prSet/>
      <dgm:spPr/>
      <dgm:t>
        <a:bodyPr/>
        <a:lstStyle/>
        <a:p>
          <a:endParaRPr lang="en-US"/>
        </a:p>
      </dgm:t>
    </dgm:pt>
    <dgm:pt modelId="{86B26CAC-BDF9-4D32-8D47-E5BB3F7D6132}">
      <dgm:prSet/>
      <dgm:spPr/>
      <dgm:t>
        <a:bodyPr/>
        <a:lstStyle/>
        <a:p>
          <a:pPr rtl="0"/>
          <a:r>
            <a:rPr lang="en-US" i="1" dirty="0" smtClean="0"/>
            <a:t>Taxes are withheld from all workers (including illegal immigrants) earning at least $1,700 annually.</a:t>
          </a:r>
          <a:endParaRPr lang="en-US" dirty="0"/>
        </a:p>
      </dgm:t>
    </dgm:pt>
    <dgm:pt modelId="{92891A32-31EE-40DC-B12A-46C99A81072A}" type="parTrans" cxnId="{239D8B94-3620-4F32-A9BF-2CDDD63047EF}">
      <dgm:prSet/>
      <dgm:spPr/>
      <dgm:t>
        <a:bodyPr/>
        <a:lstStyle/>
        <a:p>
          <a:endParaRPr lang="en-US"/>
        </a:p>
      </dgm:t>
    </dgm:pt>
    <dgm:pt modelId="{E792F03E-3537-46D5-A85F-C1BDFBDDF2BE}" type="sibTrans" cxnId="{239D8B94-3620-4F32-A9BF-2CDDD63047EF}">
      <dgm:prSet/>
      <dgm:spPr/>
      <dgm:t>
        <a:bodyPr/>
        <a:lstStyle/>
        <a:p>
          <a:endParaRPr lang="en-US"/>
        </a:p>
      </dgm:t>
    </dgm:pt>
    <dgm:pt modelId="{81807AF4-7BFB-4D5B-BA4D-00818112A28D}">
      <dgm:prSet/>
      <dgm:spPr/>
      <dgm:t>
        <a:bodyPr/>
        <a:lstStyle/>
        <a:p>
          <a:pPr rtl="0"/>
          <a:r>
            <a:rPr lang="en-US" i="1" dirty="0" smtClean="0"/>
            <a:t>The ITIN was created so that taxes could be collected from people without a Social Security Number.</a:t>
          </a:r>
          <a:endParaRPr lang="en-US" dirty="0"/>
        </a:p>
      </dgm:t>
    </dgm:pt>
    <dgm:pt modelId="{7B2FEF47-8845-4D52-8FDA-E6E25EE675FC}" type="parTrans" cxnId="{FF646805-7AED-404C-A460-7773C6882289}">
      <dgm:prSet/>
      <dgm:spPr/>
      <dgm:t>
        <a:bodyPr/>
        <a:lstStyle/>
        <a:p>
          <a:endParaRPr lang="en-US"/>
        </a:p>
      </dgm:t>
    </dgm:pt>
    <dgm:pt modelId="{76A0C2CA-4796-49D9-93E5-82E0438B064B}" type="sibTrans" cxnId="{FF646805-7AED-404C-A460-7773C6882289}">
      <dgm:prSet/>
      <dgm:spPr/>
      <dgm:t>
        <a:bodyPr/>
        <a:lstStyle/>
        <a:p>
          <a:endParaRPr lang="en-US"/>
        </a:p>
      </dgm:t>
    </dgm:pt>
    <dgm:pt modelId="{FDD75106-FA56-4895-BF5F-94757E825565}">
      <dgm:prSet/>
      <dgm:spPr/>
      <dgm:t>
        <a:bodyPr/>
        <a:lstStyle/>
        <a:p>
          <a:pPr rtl="0"/>
          <a:r>
            <a:rPr lang="en-US" i="1" dirty="0" smtClean="0">
              <a:solidFill>
                <a:schemeClr val="accent2">
                  <a:lumMod val="75000"/>
                </a:schemeClr>
              </a:solidFill>
            </a:rPr>
            <a:t>The IRS is not permitted to share taxpayer information with other government agencies.</a:t>
          </a:r>
          <a:endParaRPr lang="en-US" dirty="0">
            <a:solidFill>
              <a:schemeClr val="accent2">
                <a:lumMod val="75000"/>
              </a:schemeClr>
            </a:solidFill>
          </a:endParaRPr>
        </a:p>
      </dgm:t>
    </dgm:pt>
    <dgm:pt modelId="{5867B779-7768-41B6-A29B-4A3A6C0535EF}" type="parTrans" cxnId="{DB8939C3-9FB3-4811-806B-9EC4C32B615A}">
      <dgm:prSet/>
      <dgm:spPr/>
      <dgm:t>
        <a:bodyPr/>
        <a:lstStyle/>
        <a:p>
          <a:endParaRPr lang="en-US"/>
        </a:p>
      </dgm:t>
    </dgm:pt>
    <dgm:pt modelId="{1E641777-499E-4452-8DC1-1587305AD493}" type="sibTrans" cxnId="{DB8939C3-9FB3-4811-806B-9EC4C32B615A}">
      <dgm:prSet/>
      <dgm:spPr/>
      <dgm:t>
        <a:bodyPr/>
        <a:lstStyle/>
        <a:p>
          <a:endParaRPr lang="en-US"/>
        </a:p>
      </dgm:t>
    </dgm:pt>
    <dgm:pt modelId="{4F3067F8-0B03-4DD3-AAFE-ADFDBC089424}">
      <dgm:prSet/>
      <dgm:spPr/>
      <dgm:t>
        <a:bodyPr/>
        <a:lstStyle/>
        <a:p>
          <a:pPr rtl="0"/>
          <a:r>
            <a:rPr lang="en-US" i="1" dirty="0" smtClean="0"/>
            <a:t>Many banks are willing to accept the ITIN in lieu of a SSN for opening an account.</a:t>
          </a:r>
          <a:endParaRPr lang="en-US" dirty="0"/>
        </a:p>
      </dgm:t>
    </dgm:pt>
    <dgm:pt modelId="{C8A191D0-900A-4094-B350-0CC085707135}" type="parTrans" cxnId="{796C3252-AB87-4524-B500-C2C27A044312}">
      <dgm:prSet/>
      <dgm:spPr/>
      <dgm:t>
        <a:bodyPr/>
        <a:lstStyle/>
        <a:p>
          <a:endParaRPr lang="en-US"/>
        </a:p>
      </dgm:t>
    </dgm:pt>
    <dgm:pt modelId="{E72DA600-D7AF-44A0-925A-EE77AB8EDC41}" type="sibTrans" cxnId="{796C3252-AB87-4524-B500-C2C27A044312}">
      <dgm:prSet/>
      <dgm:spPr/>
      <dgm:t>
        <a:bodyPr/>
        <a:lstStyle/>
        <a:p>
          <a:endParaRPr lang="en-US"/>
        </a:p>
      </dgm:t>
    </dgm:pt>
    <dgm:pt modelId="{DB1C0F16-EA5A-413D-BFDE-6EAE715006D0}">
      <dgm:prSet/>
      <dgm:spPr/>
      <dgm:t>
        <a:bodyPr/>
        <a:lstStyle/>
        <a:p>
          <a:pPr rtl="0"/>
          <a:endParaRPr lang="en-US" i="1" dirty="0"/>
        </a:p>
      </dgm:t>
    </dgm:pt>
    <dgm:pt modelId="{6057B525-BAD3-4240-A7FD-601B54123048}" type="parTrans" cxnId="{79C4B57B-2C42-42D4-959D-5331CEDB6AF1}">
      <dgm:prSet/>
      <dgm:spPr/>
      <dgm:t>
        <a:bodyPr/>
        <a:lstStyle/>
        <a:p>
          <a:endParaRPr lang="en-US"/>
        </a:p>
      </dgm:t>
    </dgm:pt>
    <dgm:pt modelId="{D3339C6C-7EB2-477C-986E-5171DE613F23}" type="sibTrans" cxnId="{79C4B57B-2C42-42D4-959D-5331CEDB6AF1}">
      <dgm:prSet/>
      <dgm:spPr/>
      <dgm:t>
        <a:bodyPr/>
        <a:lstStyle/>
        <a:p>
          <a:endParaRPr lang="en-US"/>
        </a:p>
      </dgm:t>
    </dgm:pt>
    <dgm:pt modelId="{9219533C-20AA-44E9-B1D7-F0FB50F91465}" type="pres">
      <dgm:prSet presAssocID="{5368FE7B-BEA4-478C-B403-CF9217C1B9B7}" presName="composite" presStyleCnt="0">
        <dgm:presLayoutVars>
          <dgm:chMax val="1"/>
          <dgm:dir/>
          <dgm:resizeHandles val="exact"/>
        </dgm:presLayoutVars>
      </dgm:prSet>
      <dgm:spPr/>
      <dgm:t>
        <a:bodyPr/>
        <a:lstStyle/>
        <a:p>
          <a:endParaRPr lang="en-US"/>
        </a:p>
      </dgm:t>
    </dgm:pt>
    <dgm:pt modelId="{F1237B63-7177-4405-AFE5-34AAE8C0C533}" type="pres">
      <dgm:prSet presAssocID="{57620151-8633-4810-B57C-56661812243D}" presName="roof" presStyleLbl="dkBgShp" presStyleIdx="0" presStyleCnt="2"/>
      <dgm:spPr/>
      <dgm:t>
        <a:bodyPr/>
        <a:lstStyle/>
        <a:p>
          <a:endParaRPr lang="en-US"/>
        </a:p>
      </dgm:t>
    </dgm:pt>
    <dgm:pt modelId="{83428BEC-58FA-42CC-9349-C7EF6249785E}" type="pres">
      <dgm:prSet presAssocID="{57620151-8633-4810-B57C-56661812243D}" presName="pillars" presStyleCnt="0"/>
      <dgm:spPr/>
    </dgm:pt>
    <dgm:pt modelId="{D218A5CD-CECD-42E8-9DB6-A79CD5912FA4}" type="pres">
      <dgm:prSet presAssocID="{57620151-8633-4810-B57C-56661812243D}" presName="pillar1" presStyleLbl="node1" presStyleIdx="0" presStyleCnt="4">
        <dgm:presLayoutVars>
          <dgm:bulletEnabled val="1"/>
        </dgm:presLayoutVars>
      </dgm:prSet>
      <dgm:spPr/>
      <dgm:t>
        <a:bodyPr/>
        <a:lstStyle/>
        <a:p>
          <a:endParaRPr lang="en-US"/>
        </a:p>
      </dgm:t>
    </dgm:pt>
    <dgm:pt modelId="{651EDB92-F049-4409-924E-E6A231EA9724}" type="pres">
      <dgm:prSet presAssocID="{81807AF4-7BFB-4D5B-BA4D-00818112A28D}" presName="pillarX" presStyleLbl="node1" presStyleIdx="1" presStyleCnt="4">
        <dgm:presLayoutVars>
          <dgm:bulletEnabled val="1"/>
        </dgm:presLayoutVars>
      </dgm:prSet>
      <dgm:spPr/>
      <dgm:t>
        <a:bodyPr/>
        <a:lstStyle/>
        <a:p>
          <a:endParaRPr lang="en-US"/>
        </a:p>
      </dgm:t>
    </dgm:pt>
    <dgm:pt modelId="{CFDE8677-5733-42E0-86A9-4149979EE2C4}" type="pres">
      <dgm:prSet presAssocID="{FDD75106-FA56-4895-BF5F-94757E825565}" presName="pillarX" presStyleLbl="node1" presStyleIdx="2" presStyleCnt="4">
        <dgm:presLayoutVars>
          <dgm:bulletEnabled val="1"/>
        </dgm:presLayoutVars>
      </dgm:prSet>
      <dgm:spPr/>
      <dgm:t>
        <a:bodyPr/>
        <a:lstStyle/>
        <a:p>
          <a:endParaRPr lang="en-US"/>
        </a:p>
      </dgm:t>
    </dgm:pt>
    <dgm:pt modelId="{B51CD4B1-3DAE-433D-A673-A024D86FE97A}" type="pres">
      <dgm:prSet presAssocID="{4F3067F8-0B03-4DD3-AAFE-ADFDBC089424}" presName="pillarX" presStyleLbl="node1" presStyleIdx="3" presStyleCnt="4">
        <dgm:presLayoutVars>
          <dgm:bulletEnabled val="1"/>
        </dgm:presLayoutVars>
      </dgm:prSet>
      <dgm:spPr/>
      <dgm:t>
        <a:bodyPr/>
        <a:lstStyle/>
        <a:p>
          <a:endParaRPr lang="en-US"/>
        </a:p>
      </dgm:t>
    </dgm:pt>
    <dgm:pt modelId="{5E0AAE0C-53A8-45B2-9869-BE7E1A08F187}" type="pres">
      <dgm:prSet presAssocID="{57620151-8633-4810-B57C-56661812243D}" presName="base" presStyleLbl="dkBgShp" presStyleIdx="1" presStyleCnt="2"/>
      <dgm:spPr/>
    </dgm:pt>
  </dgm:ptLst>
  <dgm:cxnLst>
    <dgm:cxn modelId="{DB8939C3-9FB3-4811-806B-9EC4C32B615A}" srcId="{57620151-8633-4810-B57C-56661812243D}" destId="{FDD75106-FA56-4895-BF5F-94757E825565}" srcOrd="2" destOrd="0" parTransId="{5867B779-7768-41B6-A29B-4A3A6C0535EF}" sibTransId="{1E641777-499E-4452-8DC1-1587305AD493}"/>
    <dgm:cxn modelId="{D269E028-3F7F-4B6A-94C5-922D883CFE52}" type="presOf" srcId="{86B26CAC-BDF9-4D32-8D47-E5BB3F7D6132}" destId="{D218A5CD-CECD-42E8-9DB6-A79CD5912FA4}" srcOrd="0" destOrd="0" presId="urn:microsoft.com/office/officeart/2005/8/layout/hList3"/>
    <dgm:cxn modelId="{FF646805-7AED-404C-A460-7773C6882289}" srcId="{57620151-8633-4810-B57C-56661812243D}" destId="{81807AF4-7BFB-4D5B-BA4D-00818112A28D}" srcOrd="1" destOrd="0" parTransId="{7B2FEF47-8845-4D52-8FDA-E6E25EE675FC}" sibTransId="{76A0C2CA-4796-49D9-93E5-82E0438B064B}"/>
    <dgm:cxn modelId="{EFE8CAF2-1A8B-4115-9458-997AFB6AF5A9}" type="presOf" srcId="{5368FE7B-BEA4-478C-B403-CF9217C1B9B7}" destId="{9219533C-20AA-44E9-B1D7-F0FB50F91465}" srcOrd="0" destOrd="0" presId="urn:microsoft.com/office/officeart/2005/8/layout/hList3"/>
    <dgm:cxn modelId="{4F129F6E-A693-4D9A-A49C-99163614EFB7}" type="presOf" srcId="{4F3067F8-0B03-4DD3-AAFE-ADFDBC089424}" destId="{B51CD4B1-3DAE-433D-A673-A024D86FE97A}" srcOrd="0" destOrd="0" presId="urn:microsoft.com/office/officeart/2005/8/layout/hList3"/>
    <dgm:cxn modelId="{79C4B57B-2C42-42D4-959D-5331CEDB6AF1}" srcId="{5368FE7B-BEA4-478C-B403-CF9217C1B9B7}" destId="{DB1C0F16-EA5A-413D-BFDE-6EAE715006D0}" srcOrd="1" destOrd="0" parTransId="{6057B525-BAD3-4240-A7FD-601B54123048}" sibTransId="{D3339C6C-7EB2-477C-986E-5171DE613F23}"/>
    <dgm:cxn modelId="{5C7A274D-B38A-4B1B-AB49-FC736DF7AFB0}" srcId="{5368FE7B-BEA4-478C-B403-CF9217C1B9B7}" destId="{57620151-8633-4810-B57C-56661812243D}" srcOrd="0" destOrd="0" parTransId="{C6247CC5-5C45-4ACF-98FF-34D5C49CCA1F}" sibTransId="{3A595DA1-D536-43DC-B427-FE5209B64B6A}"/>
    <dgm:cxn modelId="{239D8B94-3620-4F32-A9BF-2CDDD63047EF}" srcId="{57620151-8633-4810-B57C-56661812243D}" destId="{86B26CAC-BDF9-4D32-8D47-E5BB3F7D6132}" srcOrd="0" destOrd="0" parTransId="{92891A32-31EE-40DC-B12A-46C99A81072A}" sibTransId="{E792F03E-3537-46D5-A85F-C1BDFBDDF2BE}"/>
    <dgm:cxn modelId="{5AA49CEC-C2C0-43E5-A3C2-05CDF3084E6F}" type="presOf" srcId="{57620151-8633-4810-B57C-56661812243D}" destId="{F1237B63-7177-4405-AFE5-34AAE8C0C533}" srcOrd="0" destOrd="0" presId="urn:microsoft.com/office/officeart/2005/8/layout/hList3"/>
    <dgm:cxn modelId="{7A37C335-2BFC-4DF8-A893-63576C16E348}" type="presOf" srcId="{81807AF4-7BFB-4D5B-BA4D-00818112A28D}" destId="{651EDB92-F049-4409-924E-E6A231EA9724}" srcOrd="0" destOrd="0" presId="urn:microsoft.com/office/officeart/2005/8/layout/hList3"/>
    <dgm:cxn modelId="{796C3252-AB87-4524-B500-C2C27A044312}" srcId="{57620151-8633-4810-B57C-56661812243D}" destId="{4F3067F8-0B03-4DD3-AAFE-ADFDBC089424}" srcOrd="3" destOrd="0" parTransId="{C8A191D0-900A-4094-B350-0CC085707135}" sibTransId="{E72DA600-D7AF-44A0-925A-EE77AB8EDC41}"/>
    <dgm:cxn modelId="{5CE12F69-75D8-4CFE-8030-E7127AE49093}" type="presOf" srcId="{FDD75106-FA56-4895-BF5F-94757E825565}" destId="{CFDE8677-5733-42E0-86A9-4149979EE2C4}" srcOrd="0" destOrd="0" presId="urn:microsoft.com/office/officeart/2005/8/layout/hList3"/>
    <dgm:cxn modelId="{2A3F8991-98AD-44D9-8EA5-C4CB5A14FF2A}" type="presParOf" srcId="{9219533C-20AA-44E9-B1D7-F0FB50F91465}" destId="{F1237B63-7177-4405-AFE5-34AAE8C0C533}" srcOrd="0" destOrd="0" presId="urn:microsoft.com/office/officeart/2005/8/layout/hList3"/>
    <dgm:cxn modelId="{FEDD85AD-FBBF-4FEB-9E19-B05636FDA0B6}" type="presParOf" srcId="{9219533C-20AA-44E9-B1D7-F0FB50F91465}" destId="{83428BEC-58FA-42CC-9349-C7EF6249785E}" srcOrd="1" destOrd="0" presId="urn:microsoft.com/office/officeart/2005/8/layout/hList3"/>
    <dgm:cxn modelId="{C641BBC2-4EDE-4B9E-A35B-9159E71A3D0C}" type="presParOf" srcId="{83428BEC-58FA-42CC-9349-C7EF6249785E}" destId="{D218A5CD-CECD-42E8-9DB6-A79CD5912FA4}" srcOrd="0" destOrd="0" presId="urn:microsoft.com/office/officeart/2005/8/layout/hList3"/>
    <dgm:cxn modelId="{27E40604-F657-43AF-8DFE-CE2F591CEE0D}" type="presParOf" srcId="{83428BEC-58FA-42CC-9349-C7EF6249785E}" destId="{651EDB92-F049-4409-924E-E6A231EA9724}" srcOrd="1" destOrd="0" presId="urn:microsoft.com/office/officeart/2005/8/layout/hList3"/>
    <dgm:cxn modelId="{C28EBD9B-E96B-47E9-99E6-5930123CFB57}" type="presParOf" srcId="{83428BEC-58FA-42CC-9349-C7EF6249785E}" destId="{CFDE8677-5733-42E0-86A9-4149979EE2C4}" srcOrd="2" destOrd="0" presId="urn:microsoft.com/office/officeart/2005/8/layout/hList3"/>
    <dgm:cxn modelId="{D02D8154-CB65-4314-807A-0D5174AD900B}" type="presParOf" srcId="{83428BEC-58FA-42CC-9349-C7EF6249785E}" destId="{B51CD4B1-3DAE-433D-A673-A024D86FE97A}" srcOrd="3" destOrd="0" presId="urn:microsoft.com/office/officeart/2005/8/layout/hList3"/>
    <dgm:cxn modelId="{79FB9D9F-1D1D-4EA0-A8BC-8A6FA7FA8794}" type="presParOf" srcId="{9219533C-20AA-44E9-B1D7-F0FB50F91465}" destId="{5E0AAE0C-53A8-45B2-9869-BE7E1A08F18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A09BE0-8BBF-4160-99D1-416E9B5F0F30}" type="doc">
      <dgm:prSet loTypeId="urn:microsoft.com/office/officeart/2005/8/layout/hierarchy3" loCatId="list" qsTypeId="urn:microsoft.com/office/officeart/2005/8/quickstyle/simple2" qsCatId="simple" csTypeId="urn:microsoft.com/office/officeart/2005/8/colors/accent2_1" csCatId="accent2" phldr="1"/>
      <dgm:spPr/>
      <dgm:t>
        <a:bodyPr/>
        <a:lstStyle/>
        <a:p>
          <a:endParaRPr lang="en-US"/>
        </a:p>
      </dgm:t>
    </dgm:pt>
    <dgm:pt modelId="{6B514C79-5750-40AB-8530-CCE56AB398D3}">
      <dgm:prSet/>
      <dgm:spPr/>
      <dgm:t>
        <a:bodyPr/>
        <a:lstStyle/>
        <a:p>
          <a:pPr rtl="0"/>
          <a:r>
            <a:rPr lang="en-US" i="1" dirty="0" smtClean="0"/>
            <a:t>Utility companies, etc. – generally willing to accept the business of illegal immigrants</a:t>
          </a:r>
          <a:endParaRPr lang="en-US" dirty="0"/>
        </a:p>
      </dgm:t>
    </dgm:pt>
    <dgm:pt modelId="{DEED1FE8-9443-4794-8AC6-8E5D4B1E2B52}" type="parTrans" cxnId="{83BEEF01-3E23-4909-864F-957310CD2298}">
      <dgm:prSet/>
      <dgm:spPr/>
      <dgm:t>
        <a:bodyPr/>
        <a:lstStyle/>
        <a:p>
          <a:endParaRPr lang="en-US"/>
        </a:p>
      </dgm:t>
    </dgm:pt>
    <dgm:pt modelId="{479546F3-2547-4514-8558-68D7DC2FD98F}" type="sibTrans" cxnId="{83BEEF01-3E23-4909-864F-957310CD2298}">
      <dgm:prSet/>
      <dgm:spPr/>
      <dgm:t>
        <a:bodyPr/>
        <a:lstStyle/>
        <a:p>
          <a:endParaRPr lang="en-US"/>
        </a:p>
      </dgm:t>
    </dgm:pt>
    <dgm:pt modelId="{6FDE6E9A-467A-4935-9A85-DD8F8A1FDE6E}">
      <dgm:prSet/>
      <dgm:spPr/>
      <dgm:t>
        <a:bodyPr/>
        <a:lstStyle/>
        <a:p>
          <a:pPr rtl="0"/>
          <a:r>
            <a:rPr lang="en-US" i="1" dirty="0" smtClean="0"/>
            <a:t>Driver’s licenses</a:t>
          </a:r>
          <a:endParaRPr lang="en-US" dirty="0"/>
        </a:p>
      </dgm:t>
    </dgm:pt>
    <dgm:pt modelId="{DA5BBCD3-09E8-4A3C-A703-97DE45E10CFF}" type="parTrans" cxnId="{B436697D-D853-4875-BDB6-98716449B65D}">
      <dgm:prSet/>
      <dgm:spPr/>
      <dgm:t>
        <a:bodyPr/>
        <a:lstStyle/>
        <a:p>
          <a:endParaRPr lang="en-US"/>
        </a:p>
      </dgm:t>
    </dgm:pt>
    <dgm:pt modelId="{25B4141D-DCE7-43A6-8B6A-BD34FE5317B7}" type="sibTrans" cxnId="{B436697D-D853-4875-BDB6-98716449B65D}">
      <dgm:prSet/>
      <dgm:spPr/>
      <dgm:t>
        <a:bodyPr/>
        <a:lstStyle/>
        <a:p>
          <a:endParaRPr lang="en-US"/>
        </a:p>
      </dgm:t>
    </dgm:pt>
    <dgm:pt modelId="{808091C8-BC1F-4433-9029-5C7616B77F02}">
      <dgm:prSet custT="1"/>
      <dgm:spPr/>
      <dgm:t>
        <a:bodyPr/>
        <a:lstStyle/>
        <a:p>
          <a:pPr rtl="0"/>
          <a:r>
            <a:rPr lang="en-US" sz="2000" i="1" dirty="0" smtClean="0"/>
            <a:t>Some states issue driver’s licenses to those without a SSN (perhaps having an ITIN instead)</a:t>
          </a:r>
          <a:endParaRPr lang="en-US" sz="2000" dirty="0"/>
        </a:p>
      </dgm:t>
    </dgm:pt>
    <dgm:pt modelId="{75B31146-D1AF-4D1D-A363-CE1D221B13AB}" type="parTrans" cxnId="{57292C3A-30E1-4923-A753-C781957F1645}">
      <dgm:prSet/>
      <dgm:spPr/>
      <dgm:t>
        <a:bodyPr/>
        <a:lstStyle/>
        <a:p>
          <a:endParaRPr lang="en-US"/>
        </a:p>
      </dgm:t>
    </dgm:pt>
    <dgm:pt modelId="{830880AF-F2F8-48A2-8863-37DC9519B77C}" type="sibTrans" cxnId="{57292C3A-30E1-4923-A753-C781957F1645}">
      <dgm:prSet/>
      <dgm:spPr/>
      <dgm:t>
        <a:bodyPr/>
        <a:lstStyle/>
        <a:p>
          <a:endParaRPr lang="en-US"/>
        </a:p>
      </dgm:t>
    </dgm:pt>
    <dgm:pt modelId="{5100C53C-E8F3-4C51-9FFE-370F9EB32CDC}">
      <dgm:prSet custT="1"/>
      <dgm:spPr/>
      <dgm:t>
        <a:bodyPr/>
        <a:lstStyle/>
        <a:p>
          <a:pPr rtl="0"/>
          <a:r>
            <a:rPr lang="en-US" sz="1800" i="1" dirty="0" smtClean="0"/>
            <a:t>Allowing illegal immigrants to get driver’s licenses permits them to get auto insurance, helping to reduce the number of uninsured (and unlicensed) drivers.</a:t>
          </a:r>
          <a:endParaRPr lang="en-US" sz="1800" dirty="0"/>
        </a:p>
      </dgm:t>
    </dgm:pt>
    <dgm:pt modelId="{CF55DE7B-3017-4436-9BB1-CD8398DD4A49}" type="parTrans" cxnId="{352975CB-997A-433A-AE4F-89655B0B9AB6}">
      <dgm:prSet/>
      <dgm:spPr/>
      <dgm:t>
        <a:bodyPr/>
        <a:lstStyle/>
        <a:p>
          <a:endParaRPr lang="en-US"/>
        </a:p>
      </dgm:t>
    </dgm:pt>
    <dgm:pt modelId="{037A9C05-96AA-4F44-87BE-EF996713266C}" type="sibTrans" cxnId="{352975CB-997A-433A-AE4F-89655B0B9AB6}">
      <dgm:prSet/>
      <dgm:spPr/>
      <dgm:t>
        <a:bodyPr/>
        <a:lstStyle/>
        <a:p>
          <a:endParaRPr lang="en-US"/>
        </a:p>
      </dgm:t>
    </dgm:pt>
    <dgm:pt modelId="{7FA1E8FC-C81D-4E0B-B363-9E65EC5BB4C0}" type="pres">
      <dgm:prSet presAssocID="{23A09BE0-8BBF-4160-99D1-416E9B5F0F30}" presName="diagram" presStyleCnt="0">
        <dgm:presLayoutVars>
          <dgm:chPref val="1"/>
          <dgm:dir/>
          <dgm:animOne val="branch"/>
          <dgm:animLvl val="lvl"/>
          <dgm:resizeHandles/>
        </dgm:presLayoutVars>
      </dgm:prSet>
      <dgm:spPr/>
      <dgm:t>
        <a:bodyPr/>
        <a:lstStyle/>
        <a:p>
          <a:endParaRPr lang="en-US"/>
        </a:p>
      </dgm:t>
    </dgm:pt>
    <dgm:pt modelId="{B597F63E-4646-45B3-8174-33E2E103DB59}" type="pres">
      <dgm:prSet presAssocID="{6B514C79-5750-40AB-8530-CCE56AB398D3}" presName="root" presStyleCnt="0"/>
      <dgm:spPr/>
    </dgm:pt>
    <dgm:pt modelId="{71C27412-FB44-4114-AB32-D0AFB4814694}" type="pres">
      <dgm:prSet presAssocID="{6B514C79-5750-40AB-8530-CCE56AB398D3}" presName="rootComposite" presStyleCnt="0"/>
      <dgm:spPr/>
    </dgm:pt>
    <dgm:pt modelId="{8ADAE44D-8BBA-4FEB-B30A-EE0F761DE1A2}" type="pres">
      <dgm:prSet presAssocID="{6B514C79-5750-40AB-8530-CCE56AB398D3}" presName="rootText" presStyleLbl="node1" presStyleIdx="0" presStyleCnt="2" custScaleX="126217" custScaleY="214947" custLinFactNeighborX="-12176" custLinFactNeighborY="60942"/>
      <dgm:spPr/>
      <dgm:t>
        <a:bodyPr/>
        <a:lstStyle/>
        <a:p>
          <a:endParaRPr lang="en-US"/>
        </a:p>
      </dgm:t>
    </dgm:pt>
    <dgm:pt modelId="{ABEAAA38-CA61-4636-AF89-F91A75C80C7C}" type="pres">
      <dgm:prSet presAssocID="{6B514C79-5750-40AB-8530-CCE56AB398D3}" presName="rootConnector" presStyleLbl="node1" presStyleIdx="0" presStyleCnt="2"/>
      <dgm:spPr/>
      <dgm:t>
        <a:bodyPr/>
        <a:lstStyle/>
        <a:p>
          <a:endParaRPr lang="en-US"/>
        </a:p>
      </dgm:t>
    </dgm:pt>
    <dgm:pt modelId="{987D1783-D2EE-464E-8E14-A502C7251014}" type="pres">
      <dgm:prSet presAssocID="{6B514C79-5750-40AB-8530-CCE56AB398D3}" presName="childShape" presStyleCnt="0"/>
      <dgm:spPr/>
    </dgm:pt>
    <dgm:pt modelId="{434BBC57-25FD-437F-BD07-B0563D98733C}" type="pres">
      <dgm:prSet presAssocID="{6FDE6E9A-467A-4935-9A85-DD8F8A1FDE6E}" presName="root" presStyleCnt="0"/>
      <dgm:spPr/>
    </dgm:pt>
    <dgm:pt modelId="{9918E8AB-9375-4545-AA9A-521EF64B352F}" type="pres">
      <dgm:prSet presAssocID="{6FDE6E9A-467A-4935-9A85-DD8F8A1FDE6E}" presName="rootComposite" presStyleCnt="0"/>
      <dgm:spPr/>
    </dgm:pt>
    <dgm:pt modelId="{01F8BFC6-80DA-46FA-99BB-38721978AE87}" type="pres">
      <dgm:prSet presAssocID="{6FDE6E9A-467A-4935-9A85-DD8F8A1FDE6E}" presName="rootText" presStyleLbl="node1" presStyleIdx="1" presStyleCnt="2"/>
      <dgm:spPr/>
      <dgm:t>
        <a:bodyPr/>
        <a:lstStyle/>
        <a:p>
          <a:endParaRPr lang="en-US"/>
        </a:p>
      </dgm:t>
    </dgm:pt>
    <dgm:pt modelId="{746160E3-E859-4594-8808-F56AF8869167}" type="pres">
      <dgm:prSet presAssocID="{6FDE6E9A-467A-4935-9A85-DD8F8A1FDE6E}" presName="rootConnector" presStyleLbl="node1" presStyleIdx="1" presStyleCnt="2"/>
      <dgm:spPr/>
      <dgm:t>
        <a:bodyPr/>
        <a:lstStyle/>
        <a:p>
          <a:endParaRPr lang="en-US"/>
        </a:p>
      </dgm:t>
    </dgm:pt>
    <dgm:pt modelId="{D5913547-C430-4BE5-9853-C74B31CCA9E3}" type="pres">
      <dgm:prSet presAssocID="{6FDE6E9A-467A-4935-9A85-DD8F8A1FDE6E}" presName="childShape" presStyleCnt="0"/>
      <dgm:spPr/>
    </dgm:pt>
    <dgm:pt modelId="{0052E617-1DAA-4DF3-91A1-4AB8323AEC2C}" type="pres">
      <dgm:prSet presAssocID="{75B31146-D1AF-4D1D-A363-CE1D221B13AB}" presName="Name13" presStyleLbl="parChTrans1D2" presStyleIdx="0" presStyleCnt="2"/>
      <dgm:spPr/>
      <dgm:t>
        <a:bodyPr/>
        <a:lstStyle/>
        <a:p>
          <a:endParaRPr lang="en-US"/>
        </a:p>
      </dgm:t>
    </dgm:pt>
    <dgm:pt modelId="{5D3F5963-85F2-44AF-8A13-D20EE2999150}" type="pres">
      <dgm:prSet presAssocID="{808091C8-BC1F-4433-9029-5C7616B77F02}" presName="childText" presStyleLbl="bgAcc1" presStyleIdx="0" presStyleCnt="2" custScaleX="137335" custScaleY="140365">
        <dgm:presLayoutVars>
          <dgm:bulletEnabled val="1"/>
        </dgm:presLayoutVars>
      </dgm:prSet>
      <dgm:spPr/>
      <dgm:t>
        <a:bodyPr/>
        <a:lstStyle/>
        <a:p>
          <a:endParaRPr lang="en-US"/>
        </a:p>
      </dgm:t>
    </dgm:pt>
    <dgm:pt modelId="{86D53B79-7F63-4D25-AD80-618C2FCEE561}" type="pres">
      <dgm:prSet presAssocID="{CF55DE7B-3017-4436-9BB1-CD8398DD4A49}" presName="Name13" presStyleLbl="parChTrans1D2" presStyleIdx="1" presStyleCnt="2"/>
      <dgm:spPr/>
      <dgm:t>
        <a:bodyPr/>
        <a:lstStyle/>
        <a:p>
          <a:endParaRPr lang="en-US"/>
        </a:p>
      </dgm:t>
    </dgm:pt>
    <dgm:pt modelId="{1104B035-45B0-47C1-B9C0-96F14FD3D143}" type="pres">
      <dgm:prSet presAssocID="{5100C53C-E8F3-4C51-9FFE-370F9EB32CDC}" presName="childText" presStyleLbl="bgAcc1" presStyleIdx="1" presStyleCnt="2" custScaleX="139557" custScaleY="152410">
        <dgm:presLayoutVars>
          <dgm:bulletEnabled val="1"/>
        </dgm:presLayoutVars>
      </dgm:prSet>
      <dgm:spPr/>
      <dgm:t>
        <a:bodyPr/>
        <a:lstStyle/>
        <a:p>
          <a:endParaRPr lang="en-US"/>
        </a:p>
      </dgm:t>
    </dgm:pt>
  </dgm:ptLst>
  <dgm:cxnLst>
    <dgm:cxn modelId="{B259376A-4C5C-4533-AB8E-1BDE9EA877DE}" type="presOf" srcId="{6FDE6E9A-467A-4935-9A85-DD8F8A1FDE6E}" destId="{746160E3-E859-4594-8808-F56AF8869167}" srcOrd="1" destOrd="0" presId="urn:microsoft.com/office/officeart/2005/8/layout/hierarchy3"/>
    <dgm:cxn modelId="{DABB5AEB-9148-459B-BB5C-2415FC1373CF}" type="presOf" srcId="{6B514C79-5750-40AB-8530-CCE56AB398D3}" destId="{ABEAAA38-CA61-4636-AF89-F91A75C80C7C}" srcOrd="1" destOrd="0" presId="urn:microsoft.com/office/officeart/2005/8/layout/hierarchy3"/>
    <dgm:cxn modelId="{83BEEF01-3E23-4909-864F-957310CD2298}" srcId="{23A09BE0-8BBF-4160-99D1-416E9B5F0F30}" destId="{6B514C79-5750-40AB-8530-CCE56AB398D3}" srcOrd="0" destOrd="0" parTransId="{DEED1FE8-9443-4794-8AC6-8E5D4B1E2B52}" sibTransId="{479546F3-2547-4514-8558-68D7DC2FD98F}"/>
    <dgm:cxn modelId="{352975CB-997A-433A-AE4F-89655B0B9AB6}" srcId="{6FDE6E9A-467A-4935-9A85-DD8F8A1FDE6E}" destId="{5100C53C-E8F3-4C51-9FFE-370F9EB32CDC}" srcOrd="1" destOrd="0" parTransId="{CF55DE7B-3017-4436-9BB1-CD8398DD4A49}" sibTransId="{037A9C05-96AA-4F44-87BE-EF996713266C}"/>
    <dgm:cxn modelId="{84FA61BA-4E86-4090-9190-742B5BC84347}" type="presOf" srcId="{5100C53C-E8F3-4C51-9FFE-370F9EB32CDC}" destId="{1104B035-45B0-47C1-B9C0-96F14FD3D143}" srcOrd="0" destOrd="0" presId="urn:microsoft.com/office/officeart/2005/8/layout/hierarchy3"/>
    <dgm:cxn modelId="{B436697D-D853-4875-BDB6-98716449B65D}" srcId="{23A09BE0-8BBF-4160-99D1-416E9B5F0F30}" destId="{6FDE6E9A-467A-4935-9A85-DD8F8A1FDE6E}" srcOrd="1" destOrd="0" parTransId="{DA5BBCD3-09E8-4A3C-A703-97DE45E10CFF}" sibTransId="{25B4141D-DCE7-43A6-8B6A-BD34FE5317B7}"/>
    <dgm:cxn modelId="{7045664D-C775-42C8-9D97-33A081372A64}" type="presOf" srcId="{808091C8-BC1F-4433-9029-5C7616B77F02}" destId="{5D3F5963-85F2-44AF-8A13-D20EE2999150}" srcOrd="0" destOrd="0" presId="urn:microsoft.com/office/officeart/2005/8/layout/hierarchy3"/>
    <dgm:cxn modelId="{C2816AA2-4285-4490-B7B6-C848CFAFFA3B}" type="presOf" srcId="{6B514C79-5750-40AB-8530-CCE56AB398D3}" destId="{8ADAE44D-8BBA-4FEB-B30A-EE0F761DE1A2}" srcOrd="0" destOrd="0" presId="urn:microsoft.com/office/officeart/2005/8/layout/hierarchy3"/>
    <dgm:cxn modelId="{D6E1DA4E-23AD-487C-A0A5-E5DBE3176021}" type="presOf" srcId="{23A09BE0-8BBF-4160-99D1-416E9B5F0F30}" destId="{7FA1E8FC-C81D-4E0B-B363-9E65EC5BB4C0}" srcOrd="0" destOrd="0" presId="urn:microsoft.com/office/officeart/2005/8/layout/hierarchy3"/>
    <dgm:cxn modelId="{100A9CB3-0C04-435D-9447-98C126FCADE5}" type="presOf" srcId="{75B31146-D1AF-4D1D-A363-CE1D221B13AB}" destId="{0052E617-1DAA-4DF3-91A1-4AB8323AEC2C}" srcOrd="0" destOrd="0" presId="urn:microsoft.com/office/officeart/2005/8/layout/hierarchy3"/>
    <dgm:cxn modelId="{A4191733-CF5F-4260-91CD-0EBB85C0994F}" type="presOf" srcId="{6FDE6E9A-467A-4935-9A85-DD8F8A1FDE6E}" destId="{01F8BFC6-80DA-46FA-99BB-38721978AE87}" srcOrd="0" destOrd="0" presId="urn:microsoft.com/office/officeart/2005/8/layout/hierarchy3"/>
    <dgm:cxn modelId="{57292C3A-30E1-4923-A753-C781957F1645}" srcId="{6FDE6E9A-467A-4935-9A85-DD8F8A1FDE6E}" destId="{808091C8-BC1F-4433-9029-5C7616B77F02}" srcOrd="0" destOrd="0" parTransId="{75B31146-D1AF-4D1D-A363-CE1D221B13AB}" sibTransId="{830880AF-F2F8-48A2-8863-37DC9519B77C}"/>
    <dgm:cxn modelId="{44C30141-8441-42F6-BD4D-8FD09FC3ED96}" type="presOf" srcId="{CF55DE7B-3017-4436-9BB1-CD8398DD4A49}" destId="{86D53B79-7F63-4D25-AD80-618C2FCEE561}" srcOrd="0" destOrd="0" presId="urn:microsoft.com/office/officeart/2005/8/layout/hierarchy3"/>
    <dgm:cxn modelId="{B2C26FDA-129C-4645-B0BB-125542DCF1F6}" type="presParOf" srcId="{7FA1E8FC-C81D-4E0B-B363-9E65EC5BB4C0}" destId="{B597F63E-4646-45B3-8174-33E2E103DB59}" srcOrd="0" destOrd="0" presId="urn:microsoft.com/office/officeart/2005/8/layout/hierarchy3"/>
    <dgm:cxn modelId="{6C670D8E-D413-4598-B1DF-DA13010AAAC1}" type="presParOf" srcId="{B597F63E-4646-45B3-8174-33E2E103DB59}" destId="{71C27412-FB44-4114-AB32-D0AFB4814694}" srcOrd="0" destOrd="0" presId="urn:microsoft.com/office/officeart/2005/8/layout/hierarchy3"/>
    <dgm:cxn modelId="{1DE5484A-3B6D-4FF4-8F5F-58C0D82DD052}" type="presParOf" srcId="{71C27412-FB44-4114-AB32-D0AFB4814694}" destId="{8ADAE44D-8BBA-4FEB-B30A-EE0F761DE1A2}" srcOrd="0" destOrd="0" presId="urn:microsoft.com/office/officeart/2005/8/layout/hierarchy3"/>
    <dgm:cxn modelId="{23856C6E-1212-4571-AD13-38CDEF63FE95}" type="presParOf" srcId="{71C27412-FB44-4114-AB32-D0AFB4814694}" destId="{ABEAAA38-CA61-4636-AF89-F91A75C80C7C}" srcOrd="1" destOrd="0" presId="urn:microsoft.com/office/officeart/2005/8/layout/hierarchy3"/>
    <dgm:cxn modelId="{257214AC-F349-4196-AE26-32DBA48F352B}" type="presParOf" srcId="{B597F63E-4646-45B3-8174-33E2E103DB59}" destId="{987D1783-D2EE-464E-8E14-A502C7251014}" srcOrd="1" destOrd="0" presId="urn:microsoft.com/office/officeart/2005/8/layout/hierarchy3"/>
    <dgm:cxn modelId="{BBE15944-F788-436A-A882-8405A0D1974F}" type="presParOf" srcId="{7FA1E8FC-C81D-4E0B-B363-9E65EC5BB4C0}" destId="{434BBC57-25FD-437F-BD07-B0563D98733C}" srcOrd="1" destOrd="0" presId="urn:microsoft.com/office/officeart/2005/8/layout/hierarchy3"/>
    <dgm:cxn modelId="{7EE04FA7-E135-41DA-97F4-7C0DB7B0549C}" type="presParOf" srcId="{434BBC57-25FD-437F-BD07-B0563D98733C}" destId="{9918E8AB-9375-4545-AA9A-521EF64B352F}" srcOrd="0" destOrd="0" presId="urn:microsoft.com/office/officeart/2005/8/layout/hierarchy3"/>
    <dgm:cxn modelId="{67129DBE-8E02-4D44-9E5D-92EFDF544A3A}" type="presParOf" srcId="{9918E8AB-9375-4545-AA9A-521EF64B352F}" destId="{01F8BFC6-80DA-46FA-99BB-38721978AE87}" srcOrd="0" destOrd="0" presId="urn:microsoft.com/office/officeart/2005/8/layout/hierarchy3"/>
    <dgm:cxn modelId="{46BBB214-D6F1-4076-B2BA-DC20252D9724}" type="presParOf" srcId="{9918E8AB-9375-4545-AA9A-521EF64B352F}" destId="{746160E3-E859-4594-8808-F56AF8869167}" srcOrd="1" destOrd="0" presId="urn:microsoft.com/office/officeart/2005/8/layout/hierarchy3"/>
    <dgm:cxn modelId="{CF34EC5D-F5C0-4E41-82DF-C8729396C195}" type="presParOf" srcId="{434BBC57-25FD-437F-BD07-B0563D98733C}" destId="{D5913547-C430-4BE5-9853-C74B31CCA9E3}" srcOrd="1" destOrd="0" presId="urn:microsoft.com/office/officeart/2005/8/layout/hierarchy3"/>
    <dgm:cxn modelId="{3CD47821-B2C7-4B92-B409-E8BE991093AD}" type="presParOf" srcId="{D5913547-C430-4BE5-9853-C74B31CCA9E3}" destId="{0052E617-1DAA-4DF3-91A1-4AB8323AEC2C}" srcOrd="0" destOrd="0" presId="urn:microsoft.com/office/officeart/2005/8/layout/hierarchy3"/>
    <dgm:cxn modelId="{D535053C-78EB-4C12-A76F-94928862F1BA}" type="presParOf" srcId="{D5913547-C430-4BE5-9853-C74B31CCA9E3}" destId="{5D3F5963-85F2-44AF-8A13-D20EE2999150}" srcOrd="1" destOrd="0" presId="urn:microsoft.com/office/officeart/2005/8/layout/hierarchy3"/>
    <dgm:cxn modelId="{986CBC43-78D1-48B6-AEA6-85615D3D44A1}" type="presParOf" srcId="{D5913547-C430-4BE5-9853-C74B31CCA9E3}" destId="{86D53B79-7F63-4D25-AD80-618C2FCEE561}" srcOrd="2" destOrd="0" presId="urn:microsoft.com/office/officeart/2005/8/layout/hierarchy3"/>
    <dgm:cxn modelId="{D96A0EBF-7204-4FEC-8BDB-3BBB490988D5}" type="presParOf" srcId="{D5913547-C430-4BE5-9853-C74B31CCA9E3}" destId="{1104B035-45B0-47C1-B9C0-96F14FD3D14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B63F3C-101D-4BE6-A6C5-D0388202899B}" type="doc">
      <dgm:prSet loTypeId="urn:microsoft.com/office/officeart/2005/8/layout/vList2" loCatId="list" qsTypeId="urn:microsoft.com/office/officeart/2005/8/quickstyle/3d4" qsCatId="3D" csTypeId="urn:microsoft.com/office/officeart/2005/8/colors/colorful1#2" csCatId="colorful"/>
      <dgm:spPr/>
      <dgm:t>
        <a:bodyPr/>
        <a:lstStyle/>
        <a:p>
          <a:endParaRPr lang="en-US"/>
        </a:p>
      </dgm:t>
    </dgm:pt>
    <dgm:pt modelId="{8534D0B5-0033-4815-806B-ADD63E6A04A2}">
      <dgm:prSet/>
      <dgm:spPr/>
      <dgm:t>
        <a:bodyPr/>
        <a:lstStyle/>
        <a:p>
          <a:pPr rtl="0"/>
          <a:r>
            <a:rPr lang="en-US" i="1" dirty="0" smtClean="0"/>
            <a:t>Abraham is depicted as an immigrant/stranger. (Gen. 11:27-12:5; Deut. 26:5-10)</a:t>
          </a:r>
          <a:endParaRPr lang="en-US" dirty="0"/>
        </a:p>
      </dgm:t>
    </dgm:pt>
    <dgm:pt modelId="{8D10D3B3-0DB9-45EB-BC06-8B427A7265DE}" type="parTrans" cxnId="{CCC02AB6-B453-49DE-B32A-9CFC33E7EA71}">
      <dgm:prSet/>
      <dgm:spPr/>
      <dgm:t>
        <a:bodyPr/>
        <a:lstStyle/>
        <a:p>
          <a:endParaRPr lang="en-US"/>
        </a:p>
      </dgm:t>
    </dgm:pt>
    <dgm:pt modelId="{EBB6481B-CD5A-492E-96B4-1BD283DA9D79}" type="sibTrans" cxnId="{CCC02AB6-B453-49DE-B32A-9CFC33E7EA71}">
      <dgm:prSet/>
      <dgm:spPr/>
      <dgm:t>
        <a:bodyPr/>
        <a:lstStyle/>
        <a:p>
          <a:endParaRPr lang="en-US"/>
        </a:p>
      </dgm:t>
    </dgm:pt>
    <dgm:pt modelId="{A8F5E219-9DA4-4609-9B7D-794FFAF067D8}">
      <dgm:prSet/>
      <dgm:spPr/>
      <dgm:t>
        <a:bodyPr/>
        <a:lstStyle/>
        <a:p>
          <a:pPr rtl="0"/>
          <a:r>
            <a:rPr lang="en-US" i="1" dirty="0" smtClean="0"/>
            <a:t>Joseph carried out a special mission from God as an alien. (Gen. 45:4-8; 50:19-21)</a:t>
          </a:r>
          <a:endParaRPr lang="en-US" dirty="0"/>
        </a:p>
      </dgm:t>
    </dgm:pt>
    <dgm:pt modelId="{3481DA80-360D-4C48-A94C-93D71D1C53E0}" type="parTrans" cxnId="{CCCDB582-6A33-47B9-B018-7C5606C632B0}">
      <dgm:prSet/>
      <dgm:spPr/>
      <dgm:t>
        <a:bodyPr/>
        <a:lstStyle/>
        <a:p>
          <a:endParaRPr lang="en-US"/>
        </a:p>
      </dgm:t>
    </dgm:pt>
    <dgm:pt modelId="{D2A204CC-4361-4208-8653-FD0E4DE191D3}" type="sibTrans" cxnId="{CCCDB582-6A33-47B9-B018-7C5606C632B0}">
      <dgm:prSet/>
      <dgm:spPr/>
      <dgm:t>
        <a:bodyPr/>
        <a:lstStyle/>
        <a:p>
          <a:endParaRPr lang="en-US"/>
        </a:p>
      </dgm:t>
    </dgm:pt>
    <dgm:pt modelId="{5F842E63-65EF-4D8B-9EA0-637E02D9513B}">
      <dgm:prSet/>
      <dgm:spPr/>
      <dgm:t>
        <a:bodyPr/>
        <a:lstStyle/>
        <a:p>
          <a:pPr rtl="0"/>
          <a:r>
            <a:rPr lang="en-US" i="1" dirty="0" smtClean="0"/>
            <a:t>Moses was also an alien in the land of </a:t>
          </a:r>
          <a:r>
            <a:rPr lang="en-US" i="1" dirty="0" err="1" smtClean="0"/>
            <a:t>Midian</a:t>
          </a:r>
          <a:r>
            <a:rPr lang="en-US" i="1" dirty="0" smtClean="0"/>
            <a:t>. (Ex. 18:1-3)</a:t>
          </a:r>
          <a:endParaRPr lang="en-US" dirty="0"/>
        </a:p>
      </dgm:t>
    </dgm:pt>
    <dgm:pt modelId="{A02EF72E-3539-4A7C-9CAC-D93B3E509C20}" type="parTrans" cxnId="{EE7C7FD4-8E62-42FD-B749-0130851B54DD}">
      <dgm:prSet/>
      <dgm:spPr/>
      <dgm:t>
        <a:bodyPr/>
        <a:lstStyle/>
        <a:p>
          <a:endParaRPr lang="en-US"/>
        </a:p>
      </dgm:t>
    </dgm:pt>
    <dgm:pt modelId="{1F38A9F2-8EA4-4ABC-AECE-6BA16746D517}" type="sibTrans" cxnId="{EE7C7FD4-8E62-42FD-B749-0130851B54DD}">
      <dgm:prSet/>
      <dgm:spPr/>
      <dgm:t>
        <a:bodyPr/>
        <a:lstStyle/>
        <a:p>
          <a:endParaRPr lang="en-US"/>
        </a:p>
      </dgm:t>
    </dgm:pt>
    <dgm:pt modelId="{56A2F41E-618B-46E0-B8CB-000043AEC5F8}">
      <dgm:prSet/>
      <dgm:spPr/>
      <dgm:t>
        <a:bodyPr/>
        <a:lstStyle/>
        <a:p>
          <a:pPr rtl="0"/>
          <a:r>
            <a:rPr lang="en-US" i="1" dirty="0" smtClean="0"/>
            <a:t>Ruth was likewise a foreigner in Moab. (Ruth 2:10)</a:t>
          </a:r>
          <a:endParaRPr lang="en-US" dirty="0"/>
        </a:p>
      </dgm:t>
    </dgm:pt>
    <dgm:pt modelId="{EE323131-BDC9-4103-BB6D-E5A16428AD79}" type="parTrans" cxnId="{362EF2F2-0C4C-4169-939A-3A56CFD7D492}">
      <dgm:prSet/>
      <dgm:spPr/>
      <dgm:t>
        <a:bodyPr/>
        <a:lstStyle/>
        <a:p>
          <a:endParaRPr lang="en-US"/>
        </a:p>
      </dgm:t>
    </dgm:pt>
    <dgm:pt modelId="{EC0D21A1-C875-4532-92E1-29D1D2DB5319}" type="sibTrans" cxnId="{362EF2F2-0C4C-4169-939A-3A56CFD7D492}">
      <dgm:prSet/>
      <dgm:spPr/>
      <dgm:t>
        <a:bodyPr/>
        <a:lstStyle/>
        <a:p>
          <a:endParaRPr lang="en-US"/>
        </a:p>
      </dgm:t>
    </dgm:pt>
    <dgm:pt modelId="{7B9A78BE-98A0-46AF-85D9-A164BFBCCDA6}">
      <dgm:prSet/>
      <dgm:spPr/>
      <dgm:t>
        <a:bodyPr/>
        <a:lstStyle/>
        <a:p>
          <a:pPr rtl="0"/>
          <a:r>
            <a:rPr lang="en-US" i="1" dirty="0" smtClean="0"/>
            <a:t>Israel saw itself as a pilgrim people. (I Chron. 29:14-15)</a:t>
          </a:r>
          <a:endParaRPr lang="en-US" dirty="0"/>
        </a:p>
      </dgm:t>
    </dgm:pt>
    <dgm:pt modelId="{B0787548-D863-483A-B530-0C13D4C624F4}" type="parTrans" cxnId="{19E213BD-BD3F-468E-B87E-B12002FAAB8F}">
      <dgm:prSet/>
      <dgm:spPr/>
      <dgm:t>
        <a:bodyPr/>
        <a:lstStyle/>
        <a:p>
          <a:endParaRPr lang="en-US"/>
        </a:p>
      </dgm:t>
    </dgm:pt>
    <dgm:pt modelId="{BB88215E-1F1B-4F2E-9A7F-57244A5E526B}" type="sibTrans" cxnId="{19E213BD-BD3F-468E-B87E-B12002FAAB8F}">
      <dgm:prSet/>
      <dgm:spPr/>
      <dgm:t>
        <a:bodyPr/>
        <a:lstStyle/>
        <a:p>
          <a:endParaRPr lang="en-US"/>
        </a:p>
      </dgm:t>
    </dgm:pt>
    <dgm:pt modelId="{666CD3A1-FF0C-47A8-891B-2EF1DE0C1D6D}">
      <dgm:prSet/>
      <dgm:spPr/>
      <dgm:t>
        <a:bodyPr/>
        <a:lstStyle/>
        <a:p>
          <a:pPr rtl="0"/>
          <a:r>
            <a:rPr lang="en-US" i="1" dirty="0" smtClean="0"/>
            <a:t>Peter says that Christians are aliens on earth. (I Pet. 2:9-11)</a:t>
          </a:r>
          <a:endParaRPr lang="en-US" dirty="0"/>
        </a:p>
      </dgm:t>
    </dgm:pt>
    <dgm:pt modelId="{2E5E4E51-E3C9-4B52-9525-956B2DD76C23}" type="parTrans" cxnId="{C8766E11-1BAA-477F-ACDC-72AB4089A394}">
      <dgm:prSet/>
      <dgm:spPr/>
      <dgm:t>
        <a:bodyPr/>
        <a:lstStyle/>
        <a:p>
          <a:endParaRPr lang="en-US"/>
        </a:p>
      </dgm:t>
    </dgm:pt>
    <dgm:pt modelId="{607C8D84-9DA0-4149-BCD0-524AC741FBFD}" type="sibTrans" cxnId="{C8766E11-1BAA-477F-ACDC-72AB4089A394}">
      <dgm:prSet/>
      <dgm:spPr/>
      <dgm:t>
        <a:bodyPr/>
        <a:lstStyle/>
        <a:p>
          <a:endParaRPr lang="en-US"/>
        </a:p>
      </dgm:t>
    </dgm:pt>
    <dgm:pt modelId="{91CA90A2-9153-469D-B98C-42F9B3CE7007}" type="pres">
      <dgm:prSet presAssocID="{C4B63F3C-101D-4BE6-A6C5-D0388202899B}" presName="linear" presStyleCnt="0">
        <dgm:presLayoutVars>
          <dgm:animLvl val="lvl"/>
          <dgm:resizeHandles val="exact"/>
        </dgm:presLayoutVars>
      </dgm:prSet>
      <dgm:spPr/>
      <dgm:t>
        <a:bodyPr/>
        <a:lstStyle/>
        <a:p>
          <a:endParaRPr lang="en-US"/>
        </a:p>
      </dgm:t>
    </dgm:pt>
    <dgm:pt modelId="{99D0F153-5054-47ED-A671-BA5E9441DD7C}" type="pres">
      <dgm:prSet presAssocID="{8534D0B5-0033-4815-806B-ADD63E6A04A2}" presName="parentText" presStyleLbl="node1" presStyleIdx="0" presStyleCnt="6">
        <dgm:presLayoutVars>
          <dgm:chMax val="0"/>
          <dgm:bulletEnabled val="1"/>
        </dgm:presLayoutVars>
      </dgm:prSet>
      <dgm:spPr/>
      <dgm:t>
        <a:bodyPr/>
        <a:lstStyle/>
        <a:p>
          <a:endParaRPr lang="en-US"/>
        </a:p>
      </dgm:t>
    </dgm:pt>
    <dgm:pt modelId="{84BFFBEC-5BB0-4B53-8739-1DFCE48C5B38}" type="pres">
      <dgm:prSet presAssocID="{EBB6481B-CD5A-492E-96B4-1BD283DA9D79}" presName="spacer" presStyleCnt="0"/>
      <dgm:spPr/>
    </dgm:pt>
    <dgm:pt modelId="{93F9BBE4-88F6-476E-BFBF-7E6853941FA1}" type="pres">
      <dgm:prSet presAssocID="{A8F5E219-9DA4-4609-9B7D-794FFAF067D8}" presName="parentText" presStyleLbl="node1" presStyleIdx="1" presStyleCnt="6">
        <dgm:presLayoutVars>
          <dgm:chMax val="0"/>
          <dgm:bulletEnabled val="1"/>
        </dgm:presLayoutVars>
      </dgm:prSet>
      <dgm:spPr/>
      <dgm:t>
        <a:bodyPr/>
        <a:lstStyle/>
        <a:p>
          <a:endParaRPr lang="en-US"/>
        </a:p>
      </dgm:t>
    </dgm:pt>
    <dgm:pt modelId="{28FE5404-B34B-4C08-B4E7-1626FB301443}" type="pres">
      <dgm:prSet presAssocID="{D2A204CC-4361-4208-8653-FD0E4DE191D3}" presName="spacer" presStyleCnt="0"/>
      <dgm:spPr/>
    </dgm:pt>
    <dgm:pt modelId="{A399E485-119B-4B0D-B996-5D0C056A30C2}" type="pres">
      <dgm:prSet presAssocID="{5F842E63-65EF-4D8B-9EA0-637E02D9513B}" presName="parentText" presStyleLbl="node1" presStyleIdx="2" presStyleCnt="6">
        <dgm:presLayoutVars>
          <dgm:chMax val="0"/>
          <dgm:bulletEnabled val="1"/>
        </dgm:presLayoutVars>
      </dgm:prSet>
      <dgm:spPr/>
      <dgm:t>
        <a:bodyPr/>
        <a:lstStyle/>
        <a:p>
          <a:endParaRPr lang="en-US"/>
        </a:p>
      </dgm:t>
    </dgm:pt>
    <dgm:pt modelId="{29C1AB52-92EE-485C-824E-79E2E7D7D540}" type="pres">
      <dgm:prSet presAssocID="{1F38A9F2-8EA4-4ABC-AECE-6BA16746D517}" presName="spacer" presStyleCnt="0"/>
      <dgm:spPr/>
    </dgm:pt>
    <dgm:pt modelId="{29464AD0-8B46-455E-9FF7-96D0ADD8118D}" type="pres">
      <dgm:prSet presAssocID="{56A2F41E-618B-46E0-B8CB-000043AEC5F8}" presName="parentText" presStyleLbl="node1" presStyleIdx="3" presStyleCnt="6">
        <dgm:presLayoutVars>
          <dgm:chMax val="0"/>
          <dgm:bulletEnabled val="1"/>
        </dgm:presLayoutVars>
      </dgm:prSet>
      <dgm:spPr/>
      <dgm:t>
        <a:bodyPr/>
        <a:lstStyle/>
        <a:p>
          <a:endParaRPr lang="en-US"/>
        </a:p>
      </dgm:t>
    </dgm:pt>
    <dgm:pt modelId="{496CE3FA-ACFF-4F58-8405-2CFD3042F8E7}" type="pres">
      <dgm:prSet presAssocID="{EC0D21A1-C875-4532-92E1-29D1D2DB5319}" presName="spacer" presStyleCnt="0"/>
      <dgm:spPr/>
    </dgm:pt>
    <dgm:pt modelId="{BB62B532-6460-4405-A822-C2F1200E7B36}" type="pres">
      <dgm:prSet presAssocID="{7B9A78BE-98A0-46AF-85D9-A164BFBCCDA6}" presName="parentText" presStyleLbl="node1" presStyleIdx="4" presStyleCnt="6">
        <dgm:presLayoutVars>
          <dgm:chMax val="0"/>
          <dgm:bulletEnabled val="1"/>
        </dgm:presLayoutVars>
      </dgm:prSet>
      <dgm:spPr/>
      <dgm:t>
        <a:bodyPr/>
        <a:lstStyle/>
        <a:p>
          <a:endParaRPr lang="en-US"/>
        </a:p>
      </dgm:t>
    </dgm:pt>
    <dgm:pt modelId="{2A9A85E0-1782-4E2A-A802-86CA570519C5}" type="pres">
      <dgm:prSet presAssocID="{BB88215E-1F1B-4F2E-9A7F-57244A5E526B}" presName="spacer" presStyleCnt="0"/>
      <dgm:spPr/>
    </dgm:pt>
    <dgm:pt modelId="{A2B8876E-0033-4266-8463-D6D4533B417B}" type="pres">
      <dgm:prSet presAssocID="{666CD3A1-FF0C-47A8-891B-2EF1DE0C1D6D}" presName="parentText" presStyleLbl="node1" presStyleIdx="5" presStyleCnt="6">
        <dgm:presLayoutVars>
          <dgm:chMax val="0"/>
          <dgm:bulletEnabled val="1"/>
        </dgm:presLayoutVars>
      </dgm:prSet>
      <dgm:spPr/>
      <dgm:t>
        <a:bodyPr/>
        <a:lstStyle/>
        <a:p>
          <a:endParaRPr lang="en-US"/>
        </a:p>
      </dgm:t>
    </dgm:pt>
  </dgm:ptLst>
  <dgm:cxnLst>
    <dgm:cxn modelId="{7DCF23C7-6E69-4FAD-B91C-39E260729BD1}" type="presOf" srcId="{A8F5E219-9DA4-4609-9B7D-794FFAF067D8}" destId="{93F9BBE4-88F6-476E-BFBF-7E6853941FA1}" srcOrd="0" destOrd="0" presId="urn:microsoft.com/office/officeart/2005/8/layout/vList2"/>
    <dgm:cxn modelId="{C8766E11-1BAA-477F-ACDC-72AB4089A394}" srcId="{C4B63F3C-101D-4BE6-A6C5-D0388202899B}" destId="{666CD3A1-FF0C-47A8-891B-2EF1DE0C1D6D}" srcOrd="5" destOrd="0" parTransId="{2E5E4E51-E3C9-4B52-9525-956B2DD76C23}" sibTransId="{607C8D84-9DA0-4149-BCD0-524AC741FBFD}"/>
    <dgm:cxn modelId="{BC8A135D-7CAE-4E65-A803-BE82DC01F287}" type="presOf" srcId="{666CD3A1-FF0C-47A8-891B-2EF1DE0C1D6D}" destId="{A2B8876E-0033-4266-8463-D6D4533B417B}" srcOrd="0" destOrd="0" presId="urn:microsoft.com/office/officeart/2005/8/layout/vList2"/>
    <dgm:cxn modelId="{DA4D0DB3-443B-42A8-9ECE-A246710E3FA6}" type="presOf" srcId="{5F842E63-65EF-4D8B-9EA0-637E02D9513B}" destId="{A399E485-119B-4B0D-B996-5D0C056A30C2}" srcOrd="0" destOrd="0" presId="urn:microsoft.com/office/officeart/2005/8/layout/vList2"/>
    <dgm:cxn modelId="{CCC02AB6-B453-49DE-B32A-9CFC33E7EA71}" srcId="{C4B63F3C-101D-4BE6-A6C5-D0388202899B}" destId="{8534D0B5-0033-4815-806B-ADD63E6A04A2}" srcOrd="0" destOrd="0" parTransId="{8D10D3B3-0DB9-45EB-BC06-8B427A7265DE}" sibTransId="{EBB6481B-CD5A-492E-96B4-1BD283DA9D79}"/>
    <dgm:cxn modelId="{592FCAF9-BAE1-43B4-A4C9-A496FD4C52BF}" type="presOf" srcId="{7B9A78BE-98A0-46AF-85D9-A164BFBCCDA6}" destId="{BB62B532-6460-4405-A822-C2F1200E7B36}" srcOrd="0" destOrd="0" presId="urn:microsoft.com/office/officeart/2005/8/layout/vList2"/>
    <dgm:cxn modelId="{EE7C7FD4-8E62-42FD-B749-0130851B54DD}" srcId="{C4B63F3C-101D-4BE6-A6C5-D0388202899B}" destId="{5F842E63-65EF-4D8B-9EA0-637E02D9513B}" srcOrd="2" destOrd="0" parTransId="{A02EF72E-3539-4A7C-9CAC-D93B3E509C20}" sibTransId="{1F38A9F2-8EA4-4ABC-AECE-6BA16746D517}"/>
    <dgm:cxn modelId="{5A32A1AC-F973-446D-802B-D35F9B769B16}" type="presOf" srcId="{C4B63F3C-101D-4BE6-A6C5-D0388202899B}" destId="{91CA90A2-9153-469D-B98C-42F9B3CE7007}" srcOrd="0" destOrd="0" presId="urn:microsoft.com/office/officeart/2005/8/layout/vList2"/>
    <dgm:cxn modelId="{2C27756A-5096-4A90-B66F-1ED597F45AB9}" type="presOf" srcId="{56A2F41E-618B-46E0-B8CB-000043AEC5F8}" destId="{29464AD0-8B46-455E-9FF7-96D0ADD8118D}" srcOrd="0" destOrd="0" presId="urn:microsoft.com/office/officeart/2005/8/layout/vList2"/>
    <dgm:cxn modelId="{362EF2F2-0C4C-4169-939A-3A56CFD7D492}" srcId="{C4B63F3C-101D-4BE6-A6C5-D0388202899B}" destId="{56A2F41E-618B-46E0-B8CB-000043AEC5F8}" srcOrd="3" destOrd="0" parTransId="{EE323131-BDC9-4103-BB6D-E5A16428AD79}" sibTransId="{EC0D21A1-C875-4532-92E1-29D1D2DB5319}"/>
    <dgm:cxn modelId="{CCCDB582-6A33-47B9-B018-7C5606C632B0}" srcId="{C4B63F3C-101D-4BE6-A6C5-D0388202899B}" destId="{A8F5E219-9DA4-4609-9B7D-794FFAF067D8}" srcOrd="1" destOrd="0" parTransId="{3481DA80-360D-4C48-A94C-93D71D1C53E0}" sibTransId="{D2A204CC-4361-4208-8653-FD0E4DE191D3}"/>
    <dgm:cxn modelId="{9E88A3B0-BF5E-499E-9237-BA9789951804}" type="presOf" srcId="{8534D0B5-0033-4815-806B-ADD63E6A04A2}" destId="{99D0F153-5054-47ED-A671-BA5E9441DD7C}" srcOrd="0" destOrd="0" presId="urn:microsoft.com/office/officeart/2005/8/layout/vList2"/>
    <dgm:cxn modelId="{19E213BD-BD3F-468E-B87E-B12002FAAB8F}" srcId="{C4B63F3C-101D-4BE6-A6C5-D0388202899B}" destId="{7B9A78BE-98A0-46AF-85D9-A164BFBCCDA6}" srcOrd="4" destOrd="0" parTransId="{B0787548-D863-483A-B530-0C13D4C624F4}" sibTransId="{BB88215E-1F1B-4F2E-9A7F-57244A5E526B}"/>
    <dgm:cxn modelId="{2F3A4059-6BC7-442C-932F-0F3A153F3D4F}" type="presParOf" srcId="{91CA90A2-9153-469D-B98C-42F9B3CE7007}" destId="{99D0F153-5054-47ED-A671-BA5E9441DD7C}" srcOrd="0" destOrd="0" presId="urn:microsoft.com/office/officeart/2005/8/layout/vList2"/>
    <dgm:cxn modelId="{8501817E-20A4-41B6-A5B3-B379A75AF841}" type="presParOf" srcId="{91CA90A2-9153-469D-B98C-42F9B3CE7007}" destId="{84BFFBEC-5BB0-4B53-8739-1DFCE48C5B38}" srcOrd="1" destOrd="0" presId="urn:microsoft.com/office/officeart/2005/8/layout/vList2"/>
    <dgm:cxn modelId="{70B4673E-332D-4C09-B6B5-74447E4A6770}" type="presParOf" srcId="{91CA90A2-9153-469D-B98C-42F9B3CE7007}" destId="{93F9BBE4-88F6-476E-BFBF-7E6853941FA1}" srcOrd="2" destOrd="0" presId="urn:microsoft.com/office/officeart/2005/8/layout/vList2"/>
    <dgm:cxn modelId="{E2543AD6-5514-4C1F-903E-37200F45AAAC}" type="presParOf" srcId="{91CA90A2-9153-469D-B98C-42F9B3CE7007}" destId="{28FE5404-B34B-4C08-B4E7-1626FB301443}" srcOrd="3" destOrd="0" presId="urn:microsoft.com/office/officeart/2005/8/layout/vList2"/>
    <dgm:cxn modelId="{65364A4F-09B7-44F4-857F-B0F96E860007}" type="presParOf" srcId="{91CA90A2-9153-469D-B98C-42F9B3CE7007}" destId="{A399E485-119B-4B0D-B996-5D0C056A30C2}" srcOrd="4" destOrd="0" presId="urn:microsoft.com/office/officeart/2005/8/layout/vList2"/>
    <dgm:cxn modelId="{3A5D9016-25CD-439A-93CA-B74848314757}" type="presParOf" srcId="{91CA90A2-9153-469D-B98C-42F9B3CE7007}" destId="{29C1AB52-92EE-485C-824E-79E2E7D7D540}" srcOrd="5" destOrd="0" presId="urn:microsoft.com/office/officeart/2005/8/layout/vList2"/>
    <dgm:cxn modelId="{408511D3-85B4-4207-B686-469617A5DEC5}" type="presParOf" srcId="{91CA90A2-9153-469D-B98C-42F9B3CE7007}" destId="{29464AD0-8B46-455E-9FF7-96D0ADD8118D}" srcOrd="6" destOrd="0" presId="urn:microsoft.com/office/officeart/2005/8/layout/vList2"/>
    <dgm:cxn modelId="{7F963933-C25F-417F-ADCE-779C234706A5}" type="presParOf" srcId="{91CA90A2-9153-469D-B98C-42F9B3CE7007}" destId="{496CE3FA-ACFF-4F58-8405-2CFD3042F8E7}" srcOrd="7" destOrd="0" presId="urn:microsoft.com/office/officeart/2005/8/layout/vList2"/>
    <dgm:cxn modelId="{CB27B27D-E15A-4D5E-B592-0B89931D99C1}" type="presParOf" srcId="{91CA90A2-9153-469D-B98C-42F9B3CE7007}" destId="{BB62B532-6460-4405-A822-C2F1200E7B36}" srcOrd="8" destOrd="0" presId="urn:microsoft.com/office/officeart/2005/8/layout/vList2"/>
    <dgm:cxn modelId="{DFECE980-9B78-4D4C-A222-EBBBE98AEF7B}" type="presParOf" srcId="{91CA90A2-9153-469D-B98C-42F9B3CE7007}" destId="{2A9A85E0-1782-4E2A-A802-86CA570519C5}" srcOrd="9" destOrd="0" presId="urn:microsoft.com/office/officeart/2005/8/layout/vList2"/>
    <dgm:cxn modelId="{A969E50B-7C12-46A5-AA57-1BD8AECF6078}" type="presParOf" srcId="{91CA90A2-9153-469D-B98C-42F9B3CE7007}" destId="{A2B8876E-0033-4266-8463-D6D4533B417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E9A38BF-9CC4-479C-B91D-8C5E260CE976}" type="doc">
      <dgm:prSet loTypeId="urn:microsoft.com/office/officeart/2005/8/layout/default#2" loCatId="list" qsTypeId="urn:microsoft.com/office/officeart/2005/8/quickstyle/simple2" qsCatId="simple" csTypeId="urn:microsoft.com/office/officeart/2005/8/colors/colorful1#3" csCatId="colorful" phldr="1"/>
      <dgm:spPr/>
      <dgm:t>
        <a:bodyPr/>
        <a:lstStyle/>
        <a:p>
          <a:endParaRPr lang="en-US"/>
        </a:p>
      </dgm:t>
    </dgm:pt>
    <dgm:pt modelId="{2E104A5A-26AB-4A46-A448-7AABEED73B86}">
      <dgm:prSet/>
      <dgm:spPr/>
      <dgm:t>
        <a:bodyPr/>
        <a:lstStyle/>
        <a:p>
          <a:pPr rtl="0"/>
          <a:r>
            <a:rPr lang="en-US" b="1" i="1" dirty="0" smtClean="0"/>
            <a:t>Israel was commanded to not mistreat aliens because they, too, were aliens. (Ex. 22:21; 23:9; Deut. 10:17-22)</a:t>
          </a:r>
          <a:endParaRPr lang="en-US" b="1" dirty="0"/>
        </a:p>
      </dgm:t>
    </dgm:pt>
    <dgm:pt modelId="{17DC905E-D6EA-4692-8B66-2730F2CD3C03}" type="parTrans" cxnId="{FFA8AF2D-0C0E-44AA-8CB5-586AED363E44}">
      <dgm:prSet/>
      <dgm:spPr/>
      <dgm:t>
        <a:bodyPr/>
        <a:lstStyle/>
        <a:p>
          <a:endParaRPr lang="en-US"/>
        </a:p>
      </dgm:t>
    </dgm:pt>
    <dgm:pt modelId="{159276B8-B5FC-400E-BDD6-4152BA3FCD7F}" type="sibTrans" cxnId="{FFA8AF2D-0C0E-44AA-8CB5-586AED363E44}">
      <dgm:prSet/>
      <dgm:spPr/>
      <dgm:t>
        <a:bodyPr/>
        <a:lstStyle/>
        <a:p>
          <a:endParaRPr lang="en-US"/>
        </a:p>
      </dgm:t>
    </dgm:pt>
    <dgm:pt modelId="{62CD24B1-1834-4536-BCA0-DC2F548400C7}">
      <dgm:prSet/>
      <dgm:spPr/>
      <dgm:t>
        <a:bodyPr/>
        <a:lstStyle/>
        <a:p>
          <a:pPr rtl="0"/>
          <a:r>
            <a:rPr lang="en-US" b="1" i="1" dirty="0" smtClean="0"/>
            <a:t>Part of the harvest was to be left behind for the poor and the aliens. (Lev. 19:10; 23:22; Deut. 24:19-21; 26:12-13)</a:t>
          </a:r>
          <a:endParaRPr lang="en-US" b="1" dirty="0"/>
        </a:p>
      </dgm:t>
    </dgm:pt>
    <dgm:pt modelId="{E95283D1-F2C4-4168-B929-EBA6FA0037DA}" type="parTrans" cxnId="{D55267B8-4774-4EC8-9D2E-74F8FCB984D5}">
      <dgm:prSet/>
      <dgm:spPr/>
      <dgm:t>
        <a:bodyPr/>
        <a:lstStyle/>
        <a:p>
          <a:endParaRPr lang="en-US"/>
        </a:p>
      </dgm:t>
    </dgm:pt>
    <dgm:pt modelId="{4382FE66-D244-4541-98CA-6B3827E26D8B}" type="sibTrans" cxnId="{D55267B8-4774-4EC8-9D2E-74F8FCB984D5}">
      <dgm:prSet/>
      <dgm:spPr/>
      <dgm:t>
        <a:bodyPr/>
        <a:lstStyle/>
        <a:p>
          <a:endParaRPr lang="en-US"/>
        </a:p>
      </dgm:t>
    </dgm:pt>
    <dgm:pt modelId="{53F6CDEA-E378-46BB-992F-B9B4A0305CAF}">
      <dgm:prSet/>
      <dgm:spPr/>
      <dgm:t>
        <a:bodyPr/>
        <a:lstStyle/>
        <a:p>
          <a:pPr rtl="0"/>
          <a:r>
            <a:rPr lang="en-US" b="1" i="1" dirty="0" smtClean="0"/>
            <a:t>“When an alien lives with you in your land, do not mistreat him. The alien living with you must be treated as one of your native-born. Love him as yourself, for you were aliens in Egypt. I am the LORD your God.” (Lev. 19:33-34)</a:t>
          </a:r>
          <a:endParaRPr lang="en-US" b="1" dirty="0"/>
        </a:p>
      </dgm:t>
    </dgm:pt>
    <dgm:pt modelId="{97EC8D5D-7E94-46E1-85CE-ADAE4FC171BC}" type="parTrans" cxnId="{38A121DE-1B56-4EA9-A32E-E436BF20F589}">
      <dgm:prSet/>
      <dgm:spPr/>
      <dgm:t>
        <a:bodyPr/>
        <a:lstStyle/>
        <a:p>
          <a:endParaRPr lang="en-US"/>
        </a:p>
      </dgm:t>
    </dgm:pt>
    <dgm:pt modelId="{45BCCF5A-9AA3-4604-BF7B-216318C1ABA0}" type="sibTrans" cxnId="{38A121DE-1B56-4EA9-A32E-E436BF20F589}">
      <dgm:prSet/>
      <dgm:spPr/>
      <dgm:t>
        <a:bodyPr/>
        <a:lstStyle/>
        <a:p>
          <a:endParaRPr lang="en-US"/>
        </a:p>
      </dgm:t>
    </dgm:pt>
    <dgm:pt modelId="{249B9064-3D01-4559-BA72-306EF6DB3A69}" type="pres">
      <dgm:prSet presAssocID="{FE9A38BF-9CC4-479C-B91D-8C5E260CE976}" presName="diagram" presStyleCnt="0">
        <dgm:presLayoutVars>
          <dgm:dir/>
          <dgm:resizeHandles val="exact"/>
        </dgm:presLayoutVars>
      </dgm:prSet>
      <dgm:spPr/>
      <dgm:t>
        <a:bodyPr/>
        <a:lstStyle/>
        <a:p>
          <a:endParaRPr lang="en-US"/>
        </a:p>
      </dgm:t>
    </dgm:pt>
    <dgm:pt modelId="{BA245954-7406-4188-94A1-A6C50F1F89BC}" type="pres">
      <dgm:prSet presAssocID="{2E104A5A-26AB-4A46-A448-7AABEED73B86}" presName="node" presStyleLbl="node1" presStyleIdx="0" presStyleCnt="3">
        <dgm:presLayoutVars>
          <dgm:bulletEnabled val="1"/>
        </dgm:presLayoutVars>
      </dgm:prSet>
      <dgm:spPr/>
      <dgm:t>
        <a:bodyPr/>
        <a:lstStyle/>
        <a:p>
          <a:endParaRPr lang="en-US"/>
        </a:p>
      </dgm:t>
    </dgm:pt>
    <dgm:pt modelId="{B7467137-BC21-4F29-BE77-196DE5DD7571}" type="pres">
      <dgm:prSet presAssocID="{159276B8-B5FC-400E-BDD6-4152BA3FCD7F}" presName="sibTrans" presStyleCnt="0"/>
      <dgm:spPr/>
    </dgm:pt>
    <dgm:pt modelId="{A21DB2C4-16EC-4768-83A9-23DCD726E3AD}" type="pres">
      <dgm:prSet presAssocID="{62CD24B1-1834-4536-BCA0-DC2F548400C7}" presName="node" presStyleLbl="node1" presStyleIdx="1" presStyleCnt="3">
        <dgm:presLayoutVars>
          <dgm:bulletEnabled val="1"/>
        </dgm:presLayoutVars>
      </dgm:prSet>
      <dgm:spPr/>
      <dgm:t>
        <a:bodyPr/>
        <a:lstStyle/>
        <a:p>
          <a:endParaRPr lang="en-US"/>
        </a:p>
      </dgm:t>
    </dgm:pt>
    <dgm:pt modelId="{2CD8230C-4B8F-48F0-904F-A833D91C2F69}" type="pres">
      <dgm:prSet presAssocID="{4382FE66-D244-4541-98CA-6B3827E26D8B}" presName="sibTrans" presStyleCnt="0"/>
      <dgm:spPr/>
    </dgm:pt>
    <dgm:pt modelId="{3B88DC63-F88F-4296-B012-941471DD23AD}" type="pres">
      <dgm:prSet presAssocID="{53F6CDEA-E378-46BB-992F-B9B4A0305CAF}" presName="node" presStyleLbl="node1" presStyleIdx="2" presStyleCnt="3" custScaleX="178346">
        <dgm:presLayoutVars>
          <dgm:bulletEnabled val="1"/>
        </dgm:presLayoutVars>
      </dgm:prSet>
      <dgm:spPr/>
      <dgm:t>
        <a:bodyPr/>
        <a:lstStyle/>
        <a:p>
          <a:endParaRPr lang="en-US"/>
        </a:p>
      </dgm:t>
    </dgm:pt>
  </dgm:ptLst>
  <dgm:cxnLst>
    <dgm:cxn modelId="{03F1B837-341E-4227-85A8-8FD01F629B99}" type="presOf" srcId="{2E104A5A-26AB-4A46-A448-7AABEED73B86}" destId="{BA245954-7406-4188-94A1-A6C50F1F89BC}" srcOrd="0" destOrd="0" presId="urn:microsoft.com/office/officeart/2005/8/layout/default#2"/>
    <dgm:cxn modelId="{46498C3A-0934-402F-9E17-F6552E9AA0A9}" type="presOf" srcId="{FE9A38BF-9CC4-479C-B91D-8C5E260CE976}" destId="{249B9064-3D01-4559-BA72-306EF6DB3A69}" srcOrd="0" destOrd="0" presId="urn:microsoft.com/office/officeart/2005/8/layout/default#2"/>
    <dgm:cxn modelId="{FFA8AF2D-0C0E-44AA-8CB5-586AED363E44}" srcId="{FE9A38BF-9CC4-479C-B91D-8C5E260CE976}" destId="{2E104A5A-26AB-4A46-A448-7AABEED73B86}" srcOrd="0" destOrd="0" parTransId="{17DC905E-D6EA-4692-8B66-2730F2CD3C03}" sibTransId="{159276B8-B5FC-400E-BDD6-4152BA3FCD7F}"/>
    <dgm:cxn modelId="{D55267B8-4774-4EC8-9D2E-74F8FCB984D5}" srcId="{FE9A38BF-9CC4-479C-B91D-8C5E260CE976}" destId="{62CD24B1-1834-4536-BCA0-DC2F548400C7}" srcOrd="1" destOrd="0" parTransId="{E95283D1-F2C4-4168-B929-EBA6FA0037DA}" sibTransId="{4382FE66-D244-4541-98CA-6B3827E26D8B}"/>
    <dgm:cxn modelId="{38A121DE-1B56-4EA9-A32E-E436BF20F589}" srcId="{FE9A38BF-9CC4-479C-B91D-8C5E260CE976}" destId="{53F6CDEA-E378-46BB-992F-B9B4A0305CAF}" srcOrd="2" destOrd="0" parTransId="{97EC8D5D-7E94-46E1-85CE-ADAE4FC171BC}" sibTransId="{45BCCF5A-9AA3-4604-BF7B-216318C1ABA0}"/>
    <dgm:cxn modelId="{B255E8A0-99D2-40CE-A23B-9C8C5E5E4449}" type="presOf" srcId="{62CD24B1-1834-4536-BCA0-DC2F548400C7}" destId="{A21DB2C4-16EC-4768-83A9-23DCD726E3AD}" srcOrd="0" destOrd="0" presId="urn:microsoft.com/office/officeart/2005/8/layout/default#2"/>
    <dgm:cxn modelId="{9F11A80C-A03C-4C5F-A9BA-FCBBF6AB7E13}" type="presOf" srcId="{53F6CDEA-E378-46BB-992F-B9B4A0305CAF}" destId="{3B88DC63-F88F-4296-B012-941471DD23AD}" srcOrd="0" destOrd="0" presId="urn:microsoft.com/office/officeart/2005/8/layout/default#2"/>
    <dgm:cxn modelId="{BF2A9663-4D12-4D08-8FD5-FD521296A39A}" type="presParOf" srcId="{249B9064-3D01-4559-BA72-306EF6DB3A69}" destId="{BA245954-7406-4188-94A1-A6C50F1F89BC}" srcOrd="0" destOrd="0" presId="urn:microsoft.com/office/officeart/2005/8/layout/default#2"/>
    <dgm:cxn modelId="{692F0D50-2405-441D-A3F2-5C0882220266}" type="presParOf" srcId="{249B9064-3D01-4559-BA72-306EF6DB3A69}" destId="{B7467137-BC21-4F29-BE77-196DE5DD7571}" srcOrd="1" destOrd="0" presId="urn:microsoft.com/office/officeart/2005/8/layout/default#2"/>
    <dgm:cxn modelId="{3E09AF34-76F5-4AE4-AECD-429B47BC21F7}" type="presParOf" srcId="{249B9064-3D01-4559-BA72-306EF6DB3A69}" destId="{A21DB2C4-16EC-4768-83A9-23DCD726E3AD}" srcOrd="2" destOrd="0" presId="urn:microsoft.com/office/officeart/2005/8/layout/default#2"/>
    <dgm:cxn modelId="{F0F30B5C-457F-42B1-ABD8-1C9E66236A9E}" type="presParOf" srcId="{249B9064-3D01-4559-BA72-306EF6DB3A69}" destId="{2CD8230C-4B8F-48F0-904F-A833D91C2F69}" srcOrd="3" destOrd="0" presId="urn:microsoft.com/office/officeart/2005/8/layout/default#2"/>
    <dgm:cxn modelId="{7523146F-10CD-47E3-A778-016A301662AE}" type="presParOf" srcId="{249B9064-3D01-4559-BA72-306EF6DB3A69}" destId="{3B88DC63-F88F-4296-B012-941471DD23AD}"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DE8341E-6D65-4229-B153-647B1B4F3B2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27E9E09-3B0E-4825-91FC-ED0FD001E759}">
      <dgm:prSet/>
      <dgm:spPr/>
      <dgm:t>
        <a:bodyPr/>
        <a:lstStyle/>
        <a:p>
          <a:pPr rtl="0"/>
          <a:r>
            <a:rPr lang="en-US" i="1" dirty="0" err="1" smtClean="0"/>
            <a:t>Syrophenician</a:t>
          </a:r>
          <a:r>
            <a:rPr lang="en-US" i="1" dirty="0" smtClean="0"/>
            <a:t> woman (Mt. 15:21-28; Mk. 7:24-30)</a:t>
          </a:r>
          <a:endParaRPr lang="en-US" dirty="0"/>
        </a:p>
      </dgm:t>
    </dgm:pt>
    <dgm:pt modelId="{444620F0-FE42-4415-A888-EB4DE2BB4E01}" type="parTrans" cxnId="{08CA2C9D-59FA-40F3-BA85-7EB1CA78BCD4}">
      <dgm:prSet/>
      <dgm:spPr/>
      <dgm:t>
        <a:bodyPr/>
        <a:lstStyle/>
        <a:p>
          <a:endParaRPr lang="en-US"/>
        </a:p>
      </dgm:t>
    </dgm:pt>
    <dgm:pt modelId="{EFD2D0A3-D981-481A-BC90-93C922D29E80}" type="sibTrans" cxnId="{08CA2C9D-59FA-40F3-BA85-7EB1CA78BCD4}">
      <dgm:prSet/>
      <dgm:spPr/>
      <dgm:t>
        <a:bodyPr/>
        <a:lstStyle/>
        <a:p>
          <a:endParaRPr lang="en-US"/>
        </a:p>
      </dgm:t>
    </dgm:pt>
    <dgm:pt modelId="{0B3796F2-0033-4FFD-8EC2-F46454A3C742}">
      <dgm:prSet/>
      <dgm:spPr/>
      <dgm:t>
        <a:bodyPr/>
        <a:lstStyle/>
        <a:p>
          <a:pPr rtl="0"/>
          <a:r>
            <a:rPr lang="en-US" i="1" dirty="0" smtClean="0"/>
            <a:t>Roman centurion (Mt. 8:5-13; Lu. 7:1-10)</a:t>
          </a:r>
          <a:endParaRPr lang="en-US" dirty="0"/>
        </a:p>
      </dgm:t>
    </dgm:pt>
    <dgm:pt modelId="{F88DFFBC-402B-4ECA-8AFE-846A04A20523}" type="parTrans" cxnId="{358E0D47-97A9-4E6B-B277-A1E43DF1942B}">
      <dgm:prSet/>
      <dgm:spPr/>
      <dgm:t>
        <a:bodyPr/>
        <a:lstStyle/>
        <a:p>
          <a:endParaRPr lang="en-US"/>
        </a:p>
      </dgm:t>
    </dgm:pt>
    <dgm:pt modelId="{89107101-1521-4DE2-A438-3DC84118E624}" type="sibTrans" cxnId="{358E0D47-97A9-4E6B-B277-A1E43DF1942B}">
      <dgm:prSet/>
      <dgm:spPr/>
      <dgm:t>
        <a:bodyPr/>
        <a:lstStyle/>
        <a:p>
          <a:endParaRPr lang="en-US"/>
        </a:p>
      </dgm:t>
    </dgm:pt>
    <dgm:pt modelId="{230A670B-FEA2-498A-B8CE-5248F9FD8102}">
      <dgm:prSet/>
      <dgm:spPr/>
      <dgm:t>
        <a:bodyPr/>
        <a:lstStyle/>
        <a:p>
          <a:pPr rtl="0"/>
          <a:r>
            <a:rPr lang="en-US" i="1" dirty="0" smtClean="0"/>
            <a:t>Leper who returned to give thanks. (Lu. 17:11-19)</a:t>
          </a:r>
          <a:endParaRPr lang="en-US" dirty="0"/>
        </a:p>
      </dgm:t>
    </dgm:pt>
    <dgm:pt modelId="{448B3F9E-D0EF-4386-A68E-71CDF0C9FF67}" type="parTrans" cxnId="{D7D84674-3C3F-4474-A8D4-8F17B0235B15}">
      <dgm:prSet/>
      <dgm:spPr/>
      <dgm:t>
        <a:bodyPr/>
        <a:lstStyle/>
        <a:p>
          <a:endParaRPr lang="en-US"/>
        </a:p>
      </dgm:t>
    </dgm:pt>
    <dgm:pt modelId="{A93202BB-B359-4009-936E-256B06122237}" type="sibTrans" cxnId="{D7D84674-3C3F-4474-A8D4-8F17B0235B15}">
      <dgm:prSet/>
      <dgm:spPr/>
      <dgm:t>
        <a:bodyPr/>
        <a:lstStyle/>
        <a:p>
          <a:endParaRPr lang="en-US"/>
        </a:p>
      </dgm:t>
    </dgm:pt>
    <dgm:pt modelId="{6CEC2669-F242-4DF6-9AAF-442F9D30655F}">
      <dgm:prSet/>
      <dgm:spPr/>
      <dgm:t>
        <a:bodyPr/>
        <a:lstStyle/>
        <a:p>
          <a:pPr rtl="0"/>
          <a:r>
            <a:rPr lang="en-US" i="1" dirty="0" smtClean="0"/>
            <a:t>Good Samaritan (Lu. 10:30-37)</a:t>
          </a:r>
          <a:endParaRPr lang="en-US" dirty="0"/>
        </a:p>
      </dgm:t>
    </dgm:pt>
    <dgm:pt modelId="{0CC2523F-6B3F-408E-909A-10A60C587417}" type="parTrans" cxnId="{B4E8247B-FBC8-4EE3-A670-DE08B1341DAD}">
      <dgm:prSet/>
      <dgm:spPr/>
      <dgm:t>
        <a:bodyPr/>
        <a:lstStyle/>
        <a:p>
          <a:endParaRPr lang="en-US"/>
        </a:p>
      </dgm:t>
    </dgm:pt>
    <dgm:pt modelId="{810D69EA-FDE5-4840-99CF-AB048E45B1E4}" type="sibTrans" cxnId="{B4E8247B-FBC8-4EE3-A670-DE08B1341DAD}">
      <dgm:prSet/>
      <dgm:spPr/>
      <dgm:t>
        <a:bodyPr/>
        <a:lstStyle/>
        <a:p>
          <a:endParaRPr lang="en-US"/>
        </a:p>
      </dgm:t>
    </dgm:pt>
    <dgm:pt modelId="{53B1DF83-416B-4885-A585-D341E45E5D17}" type="pres">
      <dgm:prSet presAssocID="{ADE8341E-6D65-4229-B153-647B1B4F3B24}" presName="linear" presStyleCnt="0">
        <dgm:presLayoutVars>
          <dgm:animLvl val="lvl"/>
          <dgm:resizeHandles val="exact"/>
        </dgm:presLayoutVars>
      </dgm:prSet>
      <dgm:spPr/>
      <dgm:t>
        <a:bodyPr/>
        <a:lstStyle/>
        <a:p>
          <a:endParaRPr lang="en-US"/>
        </a:p>
      </dgm:t>
    </dgm:pt>
    <dgm:pt modelId="{D3015EC0-6B67-4FC4-8862-92D82F481AA5}" type="pres">
      <dgm:prSet presAssocID="{327E9E09-3B0E-4825-91FC-ED0FD001E759}" presName="parentText" presStyleLbl="node1" presStyleIdx="0" presStyleCnt="4" custLinFactY="-76333" custLinFactNeighborY="-100000">
        <dgm:presLayoutVars>
          <dgm:chMax val="0"/>
          <dgm:bulletEnabled val="1"/>
        </dgm:presLayoutVars>
      </dgm:prSet>
      <dgm:spPr/>
      <dgm:t>
        <a:bodyPr/>
        <a:lstStyle/>
        <a:p>
          <a:endParaRPr lang="en-US"/>
        </a:p>
      </dgm:t>
    </dgm:pt>
    <dgm:pt modelId="{12C0D9D7-2997-4548-B4C1-2D08218FB102}" type="pres">
      <dgm:prSet presAssocID="{EFD2D0A3-D981-481A-BC90-93C922D29E80}" presName="spacer" presStyleCnt="0"/>
      <dgm:spPr/>
    </dgm:pt>
    <dgm:pt modelId="{6F7B69E9-2D17-4BB0-862D-5AFF10F643A4}" type="pres">
      <dgm:prSet presAssocID="{0B3796F2-0033-4FFD-8EC2-F46454A3C742}" presName="parentText" presStyleLbl="node1" presStyleIdx="1" presStyleCnt="4" custLinFactY="-18145" custLinFactNeighborY="-100000">
        <dgm:presLayoutVars>
          <dgm:chMax val="0"/>
          <dgm:bulletEnabled val="1"/>
        </dgm:presLayoutVars>
      </dgm:prSet>
      <dgm:spPr/>
      <dgm:t>
        <a:bodyPr/>
        <a:lstStyle/>
        <a:p>
          <a:endParaRPr lang="en-US"/>
        </a:p>
      </dgm:t>
    </dgm:pt>
    <dgm:pt modelId="{91D9004F-8B05-430C-A7FB-AC01FBD95BB6}" type="pres">
      <dgm:prSet presAssocID="{89107101-1521-4DE2-A438-3DC84118E624}" presName="spacer" presStyleCnt="0"/>
      <dgm:spPr/>
    </dgm:pt>
    <dgm:pt modelId="{53499B61-D48A-4113-ACA1-2E21A95ABF47}" type="pres">
      <dgm:prSet presAssocID="{230A670B-FEA2-498A-B8CE-5248F9FD8102}" presName="parentText" presStyleLbl="node1" presStyleIdx="2" presStyleCnt="4" custLinFactY="16028" custLinFactNeighborY="100000">
        <dgm:presLayoutVars>
          <dgm:chMax val="0"/>
          <dgm:bulletEnabled val="1"/>
        </dgm:presLayoutVars>
      </dgm:prSet>
      <dgm:spPr/>
      <dgm:t>
        <a:bodyPr/>
        <a:lstStyle/>
        <a:p>
          <a:endParaRPr lang="en-US"/>
        </a:p>
      </dgm:t>
    </dgm:pt>
    <dgm:pt modelId="{F2C45E05-E09E-4559-B202-E46A4889A225}" type="pres">
      <dgm:prSet presAssocID="{A93202BB-B359-4009-936E-256B06122237}" presName="spacer" presStyleCnt="0"/>
      <dgm:spPr/>
    </dgm:pt>
    <dgm:pt modelId="{A6460B3A-710A-40F7-A97E-AADF1FFE25E1}" type="pres">
      <dgm:prSet presAssocID="{6CEC2669-F242-4DF6-9AAF-442F9D30655F}" presName="parentText" presStyleLbl="node1" presStyleIdx="3" presStyleCnt="4" custLinFactY="62870" custLinFactNeighborY="100000">
        <dgm:presLayoutVars>
          <dgm:chMax val="0"/>
          <dgm:bulletEnabled val="1"/>
        </dgm:presLayoutVars>
      </dgm:prSet>
      <dgm:spPr/>
      <dgm:t>
        <a:bodyPr/>
        <a:lstStyle/>
        <a:p>
          <a:endParaRPr lang="en-US"/>
        </a:p>
      </dgm:t>
    </dgm:pt>
  </dgm:ptLst>
  <dgm:cxnLst>
    <dgm:cxn modelId="{B4E8247B-FBC8-4EE3-A670-DE08B1341DAD}" srcId="{ADE8341E-6D65-4229-B153-647B1B4F3B24}" destId="{6CEC2669-F242-4DF6-9AAF-442F9D30655F}" srcOrd="3" destOrd="0" parTransId="{0CC2523F-6B3F-408E-909A-10A60C587417}" sibTransId="{810D69EA-FDE5-4840-99CF-AB048E45B1E4}"/>
    <dgm:cxn modelId="{358E0D47-97A9-4E6B-B277-A1E43DF1942B}" srcId="{ADE8341E-6D65-4229-B153-647B1B4F3B24}" destId="{0B3796F2-0033-4FFD-8EC2-F46454A3C742}" srcOrd="1" destOrd="0" parTransId="{F88DFFBC-402B-4ECA-8AFE-846A04A20523}" sibTransId="{89107101-1521-4DE2-A438-3DC84118E624}"/>
    <dgm:cxn modelId="{ACBD25AE-BF88-4621-97C2-32367808D5E6}" type="presOf" srcId="{0B3796F2-0033-4FFD-8EC2-F46454A3C742}" destId="{6F7B69E9-2D17-4BB0-862D-5AFF10F643A4}" srcOrd="0" destOrd="0" presId="urn:microsoft.com/office/officeart/2005/8/layout/vList2"/>
    <dgm:cxn modelId="{173592AB-E024-43EC-87B5-6A9D3AB3749B}" type="presOf" srcId="{230A670B-FEA2-498A-B8CE-5248F9FD8102}" destId="{53499B61-D48A-4113-ACA1-2E21A95ABF47}" srcOrd="0" destOrd="0" presId="urn:microsoft.com/office/officeart/2005/8/layout/vList2"/>
    <dgm:cxn modelId="{D7D84674-3C3F-4474-A8D4-8F17B0235B15}" srcId="{ADE8341E-6D65-4229-B153-647B1B4F3B24}" destId="{230A670B-FEA2-498A-B8CE-5248F9FD8102}" srcOrd="2" destOrd="0" parTransId="{448B3F9E-D0EF-4386-A68E-71CDF0C9FF67}" sibTransId="{A93202BB-B359-4009-936E-256B06122237}"/>
    <dgm:cxn modelId="{08CA2C9D-59FA-40F3-BA85-7EB1CA78BCD4}" srcId="{ADE8341E-6D65-4229-B153-647B1B4F3B24}" destId="{327E9E09-3B0E-4825-91FC-ED0FD001E759}" srcOrd="0" destOrd="0" parTransId="{444620F0-FE42-4415-A888-EB4DE2BB4E01}" sibTransId="{EFD2D0A3-D981-481A-BC90-93C922D29E80}"/>
    <dgm:cxn modelId="{707B35BE-2611-4B54-8FC8-7163B9028968}" type="presOf" srcId="{6CEC2669-F242-4DF6-9AAF-442F9D30655F}" destId="{A6460B3A-710A-40F7-A97E-AADF1FFE25E1}" srcOrd="0" destOrd="0" presId="urn:microsoft.com/office/officeart/2005/8/layout/vList2"/>
    <dgm:cxn modelId="{13F28095-2C5D-4500-B55D-1C7017674DA9}" type="presOf" srcId="{327E9E09-3B0E-4825-91FC-ED0FD001E759}" destId="{D3015EC0-6B67-4FC4-8862-92D82F481AA5}" srcOrd="0" destOrd="0" presId="urn:microsoft.com/office/officeart/2005/8/layout/vList2"/>
    <dgm:cxn modelId="{0B7941B4-3DCD-4131-B467-0A06B250EACE}" type="presOf" srcId="{ADE8341E-6D65-4229-B153-647B1B4F3B24}" destId="{53B1DF83-416B-4885-A585-D341E45E5D17}" srcOrd="0" destOrd="0" presId="urn:microsoft.com/office/officeart/2005/8/layout/vList2"/>
    <dgm:cxn modelId="{0708AF15-46D4-4C6F-A6C3-91888FE6649C}" type="presParOf" srcId="{53B1DF83-416B-4885-A585-D341E45E5D17}" destId="{D3015EC0-6B67-4FC4-8862-92D82F481AA5}" srcOrd="0" destOrd="0" presId="urn:microsoft.com/office/officeart/2005/8/layout/vList2"/>
    <dgm:cxn modelId="{D173A114-C7CE-45D0-A64B-3A452142A3C5}" type="presParOf" srcId="{53B1DF83-416B-4885-A585-D341E45E5D17}" destId="{12C0D9D7-2997-4548-B4C1-2D08218FB102}" srcOrd="1" destOrd="0" presId="urn:microsoft.com/office/officeart/2005/8/layout/vList2"/>
    <dgm:cxn modelId="{3588F979-EBCA-4B40-A5E0-9FCA69556BC8}" type="presParOf" srcId="{53B1DF83-416B-4885-A585-D341E45E5D17}" destId="{6F7B69E9-2D17-4BB0-862D-5AFF10F643A4}" srcOrd="2" destOrd="0" presId="urn:microsoft.com/office/officeart/2005/8/layout/vList2"/>
    <dgm:cxn modelId="{4049EC39-6CC4-4501-8840-B468F8BC18E5}" type="presParOf" srcId="{53B1DF83-416B-4885-A585-D341E45E5D17}" destId="{91D9004F-8B05-430C-A7FB-AC01FBD95BB6}" srcOrd="3" destOrd="0" presId="urn:microsoft.com/office/officeart/2005/8/layout/vList2"/>
    <dgm:cxn modelId="{E9B08852-305D-4A68-8487-72CF4DF84737}" type="presParOf" srcId="{53B1DF83-416B-4885-A585-D341E45E5D17}" destId="{53499B61-D48A-4113-ACA1-2E21A95ABF47}" srcOrd="4" destOrd="0" presId="urn:microsoft.com/office/officeart/2005/8/layout/vList2"/>
    <dgm:cxn modelId="{89F016BA-DE3B-420C-9619-65DB6B184956}" type="presParOf" srcId="{53B1DF83-416B-4885-A585-D341E45E5D17}" destId="{F2C45E05-E09E-4559-B202-E46A4889A225}" srcOrd="5" destOrd="0" presId="urn:microsoft.com/office/officeart/2005/8/layout/vList2"/>
    <dgm:cxn modelId="{2DD0ED93-9F44-4398-8CD5-3C31541ADB24}" type="presParOf" srcId="{53B1DF83-416B-4885-A585-D341E45E5D17}" destId="{A6460B3A-710A-40F7-A97E-AADF1FFE25E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817AF66-DAF7-4D7C-8BB0-A8C9DA63290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4E69C80-AF4A-430A-BC71-29CB3B9F8117}">
      <dgm:prSet/>
      <dgm:spPr/>
      <dgm:t>
        <a:bodyPr/>
        <a:lstStyle/>
        <a:p>
          <a:pPr rtl="0"/>
          <a:r>
            <a:rPr lang="en-US" i="1" dirty="0" smtClean="0">
              <a:effectLst>
                <a:glow rad="228600">
                  <a:schemeClr val="accent1">
                    <a:satMod val="175000"/>
                    <a:alpha val="40000"/>
                  </a:schemeClr>
                </a:glow>
                <a:outerShdw blurRad="50800" dist="38100" dir="13500000" algn="br" rotWithShape="0">
                  <a:prstClr val="black">
                    <a:alpha val="40000"/>
                  </a:prstClr>
                </a:outerShdw>
              </a:effectLst>
            </a:rPr>
            <a:t>In December 2009, Texas congressman Solomon Ortiz introduced a similar billed called the Comprehensive Immigration Reform for America’s Security and Protection Act of 2009.</a:t>
          </a:r>
          <a:endParaRPr lang="en-US" dirty="0">
            <a:effectLst>
              <a:glow rad="228600">
                <a:schemeClr val="accent1">
                  <a:satMod val="175000"/>
                  <a:alpha val="40000"/>
                </a:schemeClr>
              </a:glow>
              <a:outerShdw blurRad="50800" dist="38100" dir="13500000" algn="br" rotWithShape="0">
                <a:prstClr val="black">
                  <a:alpha val="40000"/>
                </a:prstClr>
              </a:outerShdw>
            </a:effectLst>
          </a:endParaRPr>
        </a:p>
      </dgm:t>
    </dgm:pt>
    <dgm:pt modelId="{298EFA29-9BF4-4CB6-B9FA-1047B092C595}" type="parTrans" cxnId="{66DBCC8E-35CA-4A17-BA99-F4E0DFF4201D}">
      <dgm:prSet/>
      <dgm:spPr/>
      <dgm:t>
        <a:bodyPr/>
        <a:lstStyle/>
        <a:p>
          <a:endParaRPr lang="en-US">
            <a:effectLst>
              <a:glow rad="228600">
                <a:schemeClr val="accent1">
                  <a:satMod val="175000"/>
                  <a:alpha val="40000"/>
                </a:schemeClr>
              </a:glow>
              <a:outerShdw blurRad="50800" dist="38100" dir="13500000" algn="br" rotWithShape="0">
                <a:prstClr val="black">
                  <a:alpha val="40000"/>
                </a:prstClr>
              </a:outerShdw>
            </a:effectLst>
          </a:endParaRPr>
        </a:p>
      </dgm:t>
    </dgm:pt>
    <dgm:pt modelId="{02A625FF-4626-4231-8193-EE2CD6AC0FC1}" type="sibTrans" cxnId="{66DBCC8E-35CA-4A17-BA99-F4E0DFF4201D}">
      <dgm:prSet/>
      <dgm:spPr/>
      <dgm:t>
        <a:bodyPr/>
        <a:lstStyle/>
        <a:p>
          <a:endParaRPr lang="en-US">
            <a:effectLst>
              <a:glow rad="228600">
                <a:schemeClr val="accent1">
                  <a:satMod val="175000"/>
                  <a:alpha val="40000"/>
                </a:schemeClr>
              </a:glow>
              <a:outerShdw blurRad="50800" dist="38100" dir="13500000" algn="br" rotWithShape="0">
                <a:prstClr val="black">
                  <a:alpha val="40000"/>
                </a:prstClr>
              </a:outerShdw>
            </a:effectLst>
          </a:endParaRPr>
        </a:p>
      </dgm:t>
    </dgm:pt>
    <dgm:pt modelId="{24D6FB15-B24B-4BCE-9F25-CEDE45E90D27}">
      <dgm:prSet/>
      <dgm:spPr/>
      <dgm:t>
        <a:bodyPr/>
        <a:lstStyle/>
        <a:p>
          <a:pPr rtl="0"/>
          <a:r>
            <a:rPr lang="en-US" i="1" dirty="0" smtClean="0">
              <a:effectLst>
                <a:glow rad="228600">
                  <a:schemeClr val="accent1">
                    <a:satMod val="175000"/>
                    <a:alpha val="40000"/>
                  </a:schemeClr>
                </a:glow>
                <a:outerShdw blurRad="50800" dist="38100" dir="13500000" algn="br" rotWithShape="0">
                  <a:prstClr val="black">
                    <a:alpha val="40000"/>
                  </a:prstClr>
                </a:outerShdw>
              </a:effectLst>
            </a:rPr>
            <a:t>The bill recommends that undocumented immigrants who were here by late 2009 receive six-year visas and later become permanent residents if they have jobs, undergo criminal background checks, learn English, and pay a $500 fine.</a:t>
          </a:r>
          <a:endParaRPr lang="en-US" dirty="0">
            <a:effectLst>
              <a:glow rad="228600">
                <a:schemeClr val="accent1">
                  <a:satMod val="175000"/>
                  <a:alpha val="40000"/>
                </a:schemeClr>
              </a:glow>
              <a:outerShdw blurRad="50800" dist="38100" dir="13500000" algn="br" rotWithShape="0">
                <a:prstClr val="black">
                  <a:alpha val="40000"/>
                </a:prstClr>
              </a:outerShdw>
            </a:effectLst>
          </a:endParaRPr>
        </a:p>
      </dgm:t>
    </dgm:pt>
    <dgm:pt modelId="{174E4330-06D1-4DCA-8E9F-7EF825705C68}" type="parTrans" cxnId="{74F95E53-978F-4B50-B794-E9260D84131E}">
      <dgm:prSet/>
      <dgm:spPr/>
      <dgm:t>
        <a:bodyPr/>
        <a:lstStyle/>
        <a:p>
          <a:endParaRPr lang="en-US">
            <a:effectLst>
              <a:glow rad="228600">
                <a:schemeClr val="accent1">
                  <a:satMod val="175000"/>
                  <a:alpha val="40000"/>
                </a:schemeClr>
              </a:glow>
              <a:outerShdw blurRad="50800" dist="38100" dir="13500000" algn="br" rotWithShape="0">
                <a:prstClr val="black">
                  <a:alpha val="40000"/>
                </a:prstClr>
              </a:outerShdw>
            </a:effectLst>
          </a:endParaRPr>
        </a:p>
      </dgm:t>
    </dgm:pt>
    <dgm:pt modelId="{359803A9-75C5-4E22-ABDF-E27D491BD81D}" type="sibTrans" cxnId="{74F95E53-978F-4B50-B794-E9260D84131E}">
      <dgm:prSet/>
      <dgm:spPr/>
      <dgm:t>
        <a:bodyPr/>
        <a:lstStyle/>
        <a:p>
          <a:endParaRPr lang="en-US">
            <a:effectLst>
              <a:glow rad="228600">
                <a:schemeClr val="accent1">
                  <a:satMod val="175000"/>
                  <a:alpha val="40000"/>
                </a:schemeClr>
              </a:glow>
              <a:outerShdw blurRad="50800" dist="38100" dir="13500000" algn="br" rotWithShape="0">
                <a:prstClr val="black">
                  <a:alpha val="40000"/>
                </a:prstClr>
              </a:outerShdw>
            </a:effectLst>
          </a:endParaRPr>
        </a:p>
      </dgm:t>
    </dgm:pt>
    <dgm:pt modelId="{592DF23A-EE48-408D-BBBA-E17BCBC0D9CD}">
      <dgm:prSet/>
      <dgm:spPr/>
      <dgm:t>
        <a:bodyPr/>
        <a:lstStyle/>
        <a:p>
          <a:pPr rtl="0"/>
          <a:r>
            <a:rPr lang="en-US" i="1" dirty="0" smtClean="0">
              <a:effectLst>
                <a:glow rad="228600">
                  <a:schemeClr val="accent1">
                    <a:satMod val="175000"/>
                    <a:alpha val="40000"/>
                  </a:schemeClr>
                </a:glow>
                <a:outerShdw blurRad="50800" dist="38100" dir="13500000" algn="br" rotWithShape="0">
                  <a:prstClr val="black">
                    <a:alpha val="40000"/>
                  </a:prstClr>
                </a:outerShdw>
              </a:effectLst>
            </a:rPr>
            <a:t>The bill has been in committee since March and doesn’t seem to be going anywhere.</a:t>
          </a:r>
          <a:endParaRPr lang="en-US" dirty="0">
            <a:effectLst>
              <a:glow rad="228600">
                <a:schemeClr val="accent1">
                  <a:satMod val="175000"/>
                  <a:alpha val="40000"/>
                </a:schemeClr>
              </a:glow>
              <a:outerShdw blurRad="50800" dist="38100" dir="13500000" algn="br" rotWithShape="0">
                <a:prstClr val="black">
                  <a:alpha val="40000"/>
                </a:prstClr>
              </a:outerShdw>
            </a:effectLst>
          </a:endParaRPr>
        </a:p>
      </dgm:t>
    </dgm:pt>
    <dgm:pt modelId="{A7E65488-0DF4-489A-A7C1-188B9E55DD3F}" type="parTrans" cxnId="{276FB226-A9C8-45DF-A56B-57188537289A}">
      <dgm:prSet/>
      <dgm:spPr/>
      <dgm:t>
        <a:bodyPr/>
        <a:lstStyle/>
        <a:p>
          <a:endParaRPr lang="en-US">
            <a:effectLst>
              <a:glow rad="228600">
                <a:schemeClr val="accent1">
                  <a:satMod val="175000"/>
                  <a:alpha val="40000"/>
                </a:schemeClr>
              </a:glow>
              <a:outerShdw blurRad="50800" dist="38100" dir="13500000" algn="br" rotWithShape="0">
                <a:prstClr val="black">
                  <a:alpha val="40000"/>
                </a:prstClr>
              </a:outerShdw>
            </a:effectLst>
          </a:endParaRPr>
        </a:p>
      </dgm:t>
    </dgm:pt>
    <dgm:pt modelId="{83C59E88-67FB-489D-B926-E84524339854}" type="sibTrans" cxnId="{276FB226-A9C8-45DF-A56B-57188537289A}">
      <dgm:prSet/>
      <dgm:spPr/>
      <dgm:t>
        <a:bodyPr/>
        <a:lstStyle/>
        <a:p>
          <a:endParaRPr lang="en-US">
            <a:effectLst>
              <a:glow rad="228600">
                <a:schemeClr val="accent1">
                  <a:satMod val="175000"/>
                  <a:alpha val="40000"/>
                </a:schemeClr>
              </a:glow>
              <a:outerShdw blurRad="50800" dist="38100" dir="13500000" algn="br" rotWithShape="0">
                <a:prstClr val="black">
                  <a:alpha val="40000"/>
                </a:prstClr>
              </a:outerShdw>
            </a:effectLst>
          </a:endParaRPr>
        </a:p>
      </dgm:t>
    </dgm:pt>
    <dgm:pt modelId="{BAE82FC1-B654-422A-BC6E-E5BEA9B2DBE1}" type="pres">
      <dgm:prSet presAssocID="{E817AF66-DAF7-4D7C-8BB0-A8C9DA632902}" presName="linear" presStyleCnt="0">
        <dgm:presLayoutVars>
          <dgm:animLvl val="lvl"/>
          <dgm:resizeHandles val="exact"/>
        </dgm:presLayoutVars>
      </dgm:prSet>
      <dgm:spPr/>
      <dgm:t>
        <a:bodyPr/>
        <a:lstStyle/>
        <a:p>
          <a:endParaRPr lang="en-US"/>
        </a:p>
      </dgm:t>
    </dgm:pt>
    <dgm:pt modelId="{F24E6DCE-567E-4F8A-885C-1E1E263208FB}" type="pres">
      <dgm:prSet presAssocID="{F4E69C80-AF4A-430A-BC71-29CB3B9F8117}" presName="parentText" presStyleLbl="node1" presStyleIdx="0" presStyleCnt="3">
        <dgm:presLayoutVars>
          <dgm:chMax val="0"/>
          <dgm:bulletEnabled val="1"/>
        </dgm:presLayoutVars>
      </dgm:prSet>
      <dgm:spPr/>
      <dgm:t>
        <a:bodyPr/>
        <a:lstStyle/>
        <a:p>
          <a:endParaRPr lang="en-US"/>
        </a:p>
      </dgm:t>
    </dgm:pt>
    <dgm:pt modelId="{DF80408B-72D2-440E-9B0B-C2209C24AA06}" type="pres">
      <dgm:prSet presAssocID="{02A625FF-4626-4231-8193-EE2CD6AC0FC1}" presName="spacer" presStyleCnt="0"/>
      <dgm:spPr/>
    </dgm:pt>
    <dgm:pt modelId="{3C506161-6FE2-46AC-BFE7-7008BE3B4736}" type="pres">
      <dgm:prSet presAssocID="{24D6FB15-B24B-4BCE-9F25-CEDE45E90D27}" presName="parentText" presStyleLbl="node1" presStyleIdx="1" presStyleCnt="3">
        <dgm:presLayoutVars>
          <dgm:chMax val="0"/>
          <dgm:bulletEnabled val="1"/>
        </dgm:presLayoutVars>
      </dgm:prSet>
      <dgm:spPr/>
      <dgm:t>
        <a:bodyPr/>
        <a:lstStyle/>
        <a:p>
          <a:endParaRPr lang="en-US"/>
        </a:p>
      </dgm:t>
    </dgm:pt>
    <dgm:pt modelId="{078F420B-4088-4E80-95C9-3591A939A4EA}" type="pres">
      <dgm:prSet presAssocID="{359803A9-75C5-4E22-ABDF-E27D491BD81D}" presName="spacer" presStyleCnt="0"/>
      <dgm:spPr/>
    </dgm:pt>
    <dgm:pt modelId="{823A2AF3-807C-42E1-A488-E9A2C6328C70}" type="pres">
      <dgm:prSet presAssocID="{592DF23A-EE48-408D-BBBA-E17BCBC0D9CD}" presName="parentText" presStyleLbl="node1" presStyleIdx="2" presStyleCnt="3">
        <dgm:presLayoutVars>
          <dgm:chMax val="0"/>
          <dgm:bulletEnabled val="1"/>
        </dgm:presLayoutVars>
      </dgm:prSet>
      <dgm:spPr/>
      <dgm:t>
        <a:bodyPr/>
        <a:lstStyle/>
        <a:p>
          <a:endParaRPr lang="en-US"/>
        </a:p>
      </dgm:t>
    </dgm:pt>
  </dgm:ptLst>
  <dgm:cxnLst>
    <dgm:cxn modelId="{66DBCC8E-35CA-4A17-BA99-F4E0DFF4201D}" srcId="{E817AF66-DAF7-4D7C-8BB0-A8C9DA632902}" destId="{F4E69C80-AF4A-430A-BC71-29CB3B9F8117}" srcOrd="0" destOrd="0" parTransId="{298EFA29-9BF4-4CB6-B9FA-1047B092C595}" sibTransId="{02A625FF-4626-4231-8193-EE2CD6AC0FC1}"/>
    <dgm:cxn modelId="{E846F8CD-CFC7-416E-922F-6059C48A070C}" type="presOf" srcId="{F4E69C80-AF4A-430A-BC71-29CB3B9F8117}" destId="{F24E6DCE-567E-4F8A-885C-1E1E263208FB}" srcOrd="0" destOrd="0" presId="urn:microsoft.com/office/officeart/2005/8/layout/vList2"/>
    <dgm:cxn modelId="{4C551363-CE58-4366-8CBB-DFB976F28FAD}" type="presOf" srcId="{E817AF66-DAF7-4D7C-8BB0-A8C9DA632902}" destId="{BAE82FC1-B654-422A-BC6E-E5BEA9B2DBE1}" srcOrd="0" destOrd="0" presId="urn:microsoft.com/office/officeart/2005/8/layout/vList2"/>
    <dgm:cxn modelId="{74F95E53-978F-4B50-B794-E9260D84131E}" srcId="{E817AF66-DAF7-4D7C-8BB0-A8C9DA632902}" destId="{24D6FB15-B24B-4BCE-9F25-CEDE45E90D27}" srcOrd="1" destOrd="0" parTransId="{174E4330-06D1-4DCA-8E9F-7EF825705C68}" sibTransId="{359803A9-75C5-4E22-ABDF-E27D491BD81D}"/>
    <dgm:cxn modelId="{276FB226-A9C8-45DF-A56B-57188537289A}" srcId="{E817AF66-DAF7-4D7C-8BB0-A8C9DA632902}" destId="{592DF23A-EE48-408D-BBBA-E17BCBC0D9CD}" srcOrd="2" destOrd="0" parTransId="{A7E65488-0DF4-489A-A7C1-188B9E55DD3F}" sibTransId="{83C59E88-67FB-489D-B926-E84524339854}"/>
    <dgm:cxn modelId="{FB6BD63D-967B-4841-9159-4E473D3DB410}" type="presOf" srcId="{24D6FB15-B24B-4BCE-9F25-CEDE45E90D27}" destId="{3C506161-6FE2-46AC-BFE7-7008BE3B4736}" srcOrd="0" destOrd="0" presId="urn:microsoft.com/office/officeart/2005/8/layout/vList2"/>
    <dgm:cxn modelId="{CFBB975F-2CB1-4669-853F-5276A27175B9}" type="presOf" srcId="{592DF23A-EE48-408D-BBBA-E17BCBC0D9CD}" destId="{823A2AF3-807C-42E1-A488-E9A2C6328C70}" srcOrd="0" destOrd="0" presId="urn:microsoft.com/office/officeart/2005/8/layout/vList2"/>
    <dgm:cxn modelId="{AD80CF53-3D70-4236-9B30-ACB5B187789D}" type="presParOf" srcId="{BAE82FC1-B654-422A-BC6E-E5BEA9B2DBE1}" destId="{F24E6DCE-567E-4F8A-885C-1E1E263208FB}" srcOrd="0" destOrd="0" presId="urn:microsoft.com/office/officeart/2005/8/layout/vList2"/>
    <dgm:cxn modelId="{31FBE3F6-39ED-4394-8AD9-2C17F849EF7D}" type="presParOf" srcId="{BAE82FC1-B654-422A-BC6E-E5BEA9B2DBE1}" destId="{DF80408B-72D2-440E-9B0B-C2209C24AA06}" srcOrd="1" destOrd="0" presId="urn:microsoft.com/office/officeart/2005/8/layout/vList2"/>
    <dgm:cxn modelId="{625FC611-83BC-44CA-AAAB-F14740B07EE1}" type="presParOf" srcId="{BAE82FC1-B654-422A-BC6E-E5BEA9B2DBE1}" destId="{3C506161-6FE2-46AC-BFE7-7008BE3B4736}" srcOrd="2" destOrd="0" presId="urn:microsoft.com/office/officeart/2005/8/layout/vList2"/>
    <dgm:cxn modelId="{840B0D1D-83E1-4B5C-B811-B22C47CA66C5}" type="presParOf" srcId="{BAE82FC1-B654-422A-BC6E-E5BEA9B2DBE1}" destId="{078F420B-4088-4E80-95C9-3591A939A4EA}" srcOrd="3" destOrd="0" presId="urn:microsoft.com/office/officeart/2005/8/layout/vList2"/>
    <dgm:cxn modelId="{A78FF339-F9F8-40DA-849F-BD121330B346}" type="presParOf" srcId="{BAE82FC1-B654-422A-BC6E-E5BEA9B2DBE1}" destId="{823A2AF3-807C-42E1-A488-E9A2C6328C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269A1-4C1F-43BB-95E0-1A592354688D}" type="doc">
      <dgm:prSet loTypeId="urn:microsoft.com/office/officeart/2005/8/layout/default#1" loCatId="list" qsTypeId="urn:microsoft.com/office/officeart/2005/8/quickstyle/simple1" qsCatId="simple" csTypeId="urn:microsoft.com/office/officeart/2005/8/colors/accent1_2" csCatId="accent1"/>
      <dgm:spPr/>
      <dgm:t>
        <a:bodyPr/>
        <a:lstStyle/>
        <a:p>
          <a:endParaRPr lang="en-US"/>
        </a:p>
      </dgm:t>
    </dgm:pt>
    <dgm:pt modelId="{B39322E1-F759-4BF0-8334-A725D1B3EE99}">
      <dgm:prSet/>
      <dgm:spPr/>
      <dgm:t>
        <a:bodyPr/>
        <a:lstStyle/>
        <a:p>
          <a:pPr rtl="0"/>
          <a:r>
            <a:rPr lang="en-US" i="1" dirty="0" smtClean="0"/>
            <a:t>Only 2/3 of Hispanics have a bank account, whereas 95% of non-Hispanic whites have a bank account.</a:t>
          </a:r>
          <a:endParaRPr lang="en-US" dirty="0"/>
        </a:p>
      </dgm:t>
    </dgm:pt>
    <dgm:pt modelId="{E24B8E06-4EB7-44C4-8FD7-E84016395A9C}" type="parTrans" cxnId="{95DAE4F8-BA88-4828-A951-08FADE969E0F}">
      <dgm:prSet/>
      <dgm:spPr/>
      <dgm:t>
        <a:bodyPr/>
        <a:lstStyle/>
        <a:p>
          <a:endParaRPr lang="en-US"/>
        </a:p>
      </dgm:t>
    </dgm:pt>
    <dgm:pt modelId="{BC30DC7F-3DB6-4AB6-A37B-47A35B092B87}" type="sibTrans" cxnId="{95DAE4F8-BA88-4828-A951-08FADE969E0F}">
      <dgm:prSet/>
      <dgm:spPr/>
      <dgm:t>
        <a:bodyPr/>
        <a:lstStyle/>
        <a:p>
          <a:endParaRPr lang="en-US"/>
        </a:p>
      </dgm:t>
    </dgm:pt>
    <dgm:pt modelId="{6D377B25-2D93-4EEE-8E13-C207CFE83E7B}">
      <dgm:prSet/>
      <dgm:spPr/>
      <dgm:t>
        <a:bodyPr/>
        <a:lstStyle/>
        <a:p>
          <a:pPr rtl="0"/>
          <a:r>
            <a:rPr lang="en-US" i="1" dirty="0" smtClean="0"/>
            <a:t>A greater proportion of Hispanics (33%; 14 million people) lack health insurance than do non-Hispanic whites (11%), Native Americans (30%) and non-Hispanic blacks (20%). </a:t>
          </a:r>
          <a:endParaRPr lang="en-US" dirty="0"/>
        </a:p>
      </dgm:t>
    </dgm:pt>
    <dgm:pt modelId="{D05F4411-5E43-4322-9AC7-6D64E6739C76}" type="parTrans" cxnId="{5553D2AE-F686-4AF8-ADAA-A851A0A49F15}">
      <dgm:prSet/>
      <dgm:spPr/>
      <dgm:t>
        <a:bodyPr/>
        <a:lstStyle/>
        <a:p>
          <a:endParaRPr lang="en-US"/>
        </a:p>
      </dgm:t>
    </dgm:pt>
    <dgm:pt modelId="{C6195DDF-BE9A-4835-BE7D-F7E8AA1F34E2}" type="sibTrans" cxnId="{5553D2AE-F686-4AF8-ADAA-A851A0A49F15}">
      <dgm:prSet/>
      <dgm:spPr/>
      <dgm:t>
        <a:bodyPr/>
        <a:lstStyle/>
        <a:p>
          <a:endParaRPr lang="en-US"/>
        </a:p>
      </dgm:t>
    </dgm:pt>
    <dgm:pt modelId="{4BF82847-5BE0-4EDD-9E6E-BC3427AF9B87}">
      <dgm:prSet/>
      <dgm:spPr/>
      <dgm:t>
        <a:bodyPr/>
        <a:lstStyle/>
        <a:p>
          <a:pPr rtl="0"/>
          <a:r>
            <a:rPr lang="en-US" i="1" dirty="0" smtClean="0"/>
            <a:t>This lack is greatest among foreign-born and predominantly Spanish-speaking Hispanics.</a:t>
          </a:r>
          <a:endParaRPr lang="en-US" dirty="0"/>
        </a:p>
      </dgm:t>
    </dgm:pt>
    <dgm:pt modelId="{AC9301BE-D153-4FAC-8245-AC20B84B0115}" type="parTrans" cxnId="{D1A7F52C-6A5A-4E24-840D-F651CC99B922}">
      <dgm:prSet/>
      <dgm:spPr/>
      <dgm:t>
        <a:bodyPr/>
        <a:lstStyle/>
        <a:p>
          <a:endParaRPr lang="en-US"/>
        </a:p>
      </dgm:t>
    </dgm:pt>
    <dgm:pt modelId="{A488468E-9F97-4444-A265-987D8F23F9CB}" type="sibTrans" cxnId="{D1A7F52C-6A5A-4E24-840D-F651CC99B922}">
      <dgm:prSet/>
      <dgm:spPr/>
      <dgm:t>
        <a:bodyPr/>
        <a:lstStyle/>
        <a:p>
          <a:endParaRPr lang="en-US"/>
        </a:p>
      </dgm:t>
    </dgm:pt>
    <dgm:pt modelId="{A432EA63-FF29-46D0-9529-1F2BC652618A}" type="pres">
      <dgm:prSet presAssocID="{230269A1-4C1F-43BB-95E0-1A592354688D}" presName="diagram" presStyleCnt="0">
        <dgm:presLayoutVars>
          <dgm:dir/>
          <dgm:resizeHandles val="exact"/>
        </dgm:presLayoutVars>
      </dgm:prSet>
      <dgm:spPr/>
      <dgm:t>
        <a:bodyPr/>
        <a:lstStyle/>
        <a:p>
          <a:endParaRPr lang="en-US"/>
        </a:p>
      </dgm:t>
    </dgm:pt>
    <dgm:pt modelId="{674AE2FB-CCCF-48C1-AD9C-90836A7D9E78}" type="pres">
      <dgm:prSet presAssocID="{B39322E1-F759-4BF0-8334-A725D1B3EE99}" presName="node" presStyleLbl="node1" presStyleIdx="0" presStyleCnt="3">
        <dgm:presLayoutVars>
          <dgm:bulletEnabled val="1"/>
        </dgm:presLayoutVars>
      </dgm:prSet>
      <dgm:spPr/>
      <dgm:t>
        <a:bodyPr/>
        <a:lstStyle/>
        <a:p>
          <a:endParaRPr lang="en-US"/>
        </a:p>
      </dgm:t>
    </dgm:pt>
    <dgm:pt modelId="{E3C7863E-8CEF-4C4F-91C5-18169BE488A2}" type="pres">
      <dgm:prSet presAssocID="{BC30DC7F-3DB6-4AB6-A37B-47A35B092B87}" presName="sibTrans" presStyleCnt="0"/>
      <dgm:spPr/>
    </dgm:pt>
    <dgm:pt modelId="{61D43DE0-F39A-4758-9884-DD8BC6EB3CFA}" type="pres">
      <dgm:prSet presAssocID="{6D377B25-2D93-4EEE-8E13-C207CFE83E7B}" presName="node" presStyleLbl="node1" presStyleIdx="1" presStyleCnt="3">
        <dgm:presLayoutVars>
          <dgm:bulletEnabled val="1"/>
        </dgm:presLayoutVars>
      </dgm:prSet>
      <dgm:spPr/>
      <dgm:t>
        <a:bodyPr/>
        <a:lstStyle/>
        <a:p>
          <a:endParaRPr lang="en-US"/>
        </a:p>
      </dgm:t>
    </dgm:pt>
    <dgm:pt modelId="{B926480A-DEDC-4BD9-9836-17C868E5C184}" type="pres">
      <dgm:prSet presAssocID="{C6195DDF-BE9A-4835-BE7D-F7E8AA1F34E2}" presName="sibTrans" presStyleCnt="0"/>
      <dgm:spPr/>
    </dgm:pt>
    <dgm:pt modelId="{103DB021-7497-44D5-B307-7C5C81C7901D}" type="pres">
      <dgm:prSet presAssocID="{4BF82847-5BE0-4EDD-9E6E-BC3427AF9B87}" presName="node" presStyleLbl="node1" presStyleIdx="2" presStyleCnt="3">
        <dgm:presLayoutVars>
          <dgm:bulletEnabled val="1"/>
        </dgm:presLayoutVars>
      </dgm:prSet>
      <dgm:spPr/>
      <dgm:t>
        <a:bodyPr/>
        <a:lstStyle/>
        <a:p>
          <a:endParaRPr lang="en-US"/>
        </a:p>
      </dgm:t>
    </dgm:pt>
  </dgm:ptLst>
  <dgm:cxnLst>
    <dgm:cxn modelId="{42ED9749-BD1C-4076-8C32-AAC499C06A91}" type="presOf" srcId="{4BF82847-5BE0-4EDD-9E6E-BC3427AF9B87}" destId="{103DB021-7497-44D5-B307-7C5C81C7901D}" srcOrd="0" destOrd="0" presId="urn:microsoft.com/office/officeart/2005/8/layout/default#1"/>
    <dgm:cxn modelId="{578B3F80-C1C6-4465-AD5B-90473B402971}" type="presOf" srcId="{6D377B25-2D93-4EEE-8E13-C207CFE83E7B}" destId="{61D43DE0-F39A-4758-9884-DD8BC6EB3CFA}" srcOrd="0" destOrd="0" presId="urn:microsoft.com/office/officeart/2005/8/layout/default#1"/>
    <dgm:cxn modelId="{D1A7F52C-6A5A-4E24-840D-F651CC99B922}" srcId="{230269A1-4C1F-43BB-95E0-1A592354688D}" destId="{4BF82847-5BE0-4EDD-9E6E-BC3427AF9B87}" srcOrd="2" destOrd="0" parTransId="{AC9301BE-D153-4FAC-8245-AC20B84B0115}" sibTransId="{A488468E-9F97-4444-A265-987D8F23F9CB}"/>
    <dgm:cxn modelId="{D647A316-F75D-440E-BC5B-21DC0473161C}" type="presOf" srcId="{230269A1-4C1F-43BB-95E0-1A592354688D}" destId="{A432EA63-FF29-46D0-9529-1F2BC652618A}" srcOrd="0" destOrd="0" presId="urn:microsoft.com/office/officeart/2005/8/layout/default#1"/>
    <dgm:cxn modelId="{F3CA7F17-3BC7-4DB0-964A-F999A5D49112}" type="presOf" srcId="{B39322E1-F759-4BF0-8334-A725D1B3EE99}" destId="{674AE2FB-CCCF-48C1-AD9C-90836A7D9E78}" srcOrd="0" destOrd="0" presId="urn:microsoft.com/office/officeart/2005/8/layout/default#1"/>
    <dgm:cxn modelId="{95DAE4F8-BA88-4828-A951-08FADE969E0F}" srcId="{230269A1-4C1F-43BB-95E0-1A592354688D}" destId="{B39322E1-F759-4BF0-8334-A725D1B3EE99}" srcOrd="0" destOrd="0" parTransId="{E24B8E06-4EB7-44C4-8FD7-E84016395A9C}" sibTransId="{BC30DC7F-3DB6-4AB6-A37B-47A35B092B87}"/>
    <dgm:cxn modelId="{5553D2AE-F686-4AF8-ADAA-A851A0A49F15}" srcId="{230269A1-4C1F-43BB-95E0-1A592354688D}" destId="{6D377B25-2D93-4EEE-8E13-C207CFE83E7B}" srcOrd="1" destOrd="0" parTransId="{D05F4411-5E43-4322-9AC7-6D64E6739C76}" sibTransId="{C6195DDF-BE9A-4835-BE7D-F7E8AA1F34E2}"/>
    <dgm:cxn modelId="{537B7FA0-127B-4574-A4CA-AE99C37D96F2}" type="presParOf" srcId="{A432EA63-FF29-46D0-9529-1F2BC652618A}" destId="{674AE2FB-CCCF-48C1-AD9C-90836A7D9E78}" srcOrd="0" destOrd="0" presId="urn:microsoft.com/office/officeart/2005/8/layout/default#1"/>
    <dgm:cxn modelId="{3AE17AB2-990D-41BC-BA47-FDF29F40B170}" type="presParOf" srcId="{A432EA63-FF29-46D0-9529-1F2BC652618A}" destId="{E3C7863E-8CEF-4C4F-91C5-18169BE488A2}" srcOrd="1" destOrd="0" presId="urn:microsoft.com/office/officeart/2005/8/layout/default#1"/>
    <dgm:cxn modelId="{DC04CEF0-E02D-4088-8DB7-AFF681EE1281}" type="presParOf" srcId="{A432EA63-FF29-46D0-9529-1F2BC652618A}" destId="{61D43DE0-F39A-4758-9884-DD8BC6EB3CFA}" srcOrd="2" destOrd="0" presId="urn:microsoft.com/office/officeart/2005/8/layout/default#1"/>
    <dgm:cxn modelId="{273AE98F-6552-48CF-9BAA-9AC0CD908BFF}" type="presParOf" srcId="{A432EA63-FF29-46D0-9529-1F2BC652618A}" destId="{B926480A-DEDC-4BD9-9836-17C868E5C184}" srcOrd="3" destOrd="0" presId="urn:microsoft.com/office/officeart/2005/8/layout/default#1"/>
    <dgm:cxn modelId="{C9979893-8356-4788-ADEE-4E59AC6A081E}" type="presParOf" srcId="{A432EA63-FF29-46D0-9529-1F2BC652618A}" destId="{103DB021-7497-44D5-B307-7C5C81C7901D}"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F2C2BDE-7674-4154-BE87-FF454464CD1F}" type="doc">
      <dgm:prSet loTypeId="urn:microsoft.com/office/officeart/2005/8/layout/matrix3" loCatId="matrix" qsTypeId="urn:microsoft.com/office/officeart/2005/8/quickstyle/3d2" qsCatId="3D" csTypeId="urn:microsoft.com/office/officeart/2005/8/colors/colorful5" csCatId="colorful"/>
      <dgm:spPr/>
      <dgm:t>
        <a:bodyPr/>
        <a:lstStyle/>
        <a:p>
          <a:endParaRPr lang="en-US"/>
        </a:p>
      </dgm:t>
    </dgm:pt>
    <dgm:pt modelId="{262BF2BD-CE1C-4B1F-82BA-CAE63C84336E}">
      <dgm:prSet/>
      <dgm:spPr/>
      <dgm:t>
        <a:bodyPr/>
        <a:lstStyle/>
        <a:p>
          <a:pPr rtl="0"/>
          <a:r>
            <a:rPr lang="en-US" i="1" dirty="0" smtClean="0"/>
            <a:t>The plight of immigrant families, especially children</a:t>
          </a:r>
          <a:endParaRPr lang="en-US" dirty="0"/>
        </a:p>
      </dgm:t>
    </dgm:pt>
    <dgm:pt modelId="{66E2137C-091C-4FF5-ADD2-EFA9881CB2D0}" type="parTrans" cxnId="{733ACE33-CB9E-4AF8-B0F6-F8DD55530562}">
      <dgm:prSet/>
      <dgm:spPr/>
      <dgm:t>
        <a:bodyPr/>
        <a:lstStyle/>
        <a:p>
          <a:endParaRPr lang="en-US"/>
        </a:p>
      </dgm:t>
    </dgm:pt>
    <dgm:pt modelId="{D24A579D-6672-4988-A11F-257A75AEBEB1}" type="sibTrans" cxnId="{733ACE33-CB9E-4AF8-B0F6-F8DD55530562}">
      <dgm:prSet/>
      <dgm:spPr/>
      <dgm:t>
        <a:bodyPr/>
        <a:lstStyle/>
        <a:p>
          <a:endParaRPr lang="en-US"/>
        </a:p>
      </dgm:t>
    </dgm:pt>
    <dgm:pt modelId="{406AA81B-60B3-46E1-98B8-F9E2C1696023}">
      <dgm:prSet/>
      <dgm:spPr/>
      <dgm:t>
        <a:bodyPr/>
        <a:lstStyle/>
        <a:p>
          <a:pPr rtl="0"/>
          <a:r>
            <a:rPr lang="en-US" i="1" smtClean="0"/>
            <a:t>Economic justice and compassion</a:t>
          </a:r>
          <a:endParaRPr lang="en-US"/>
        </a:p>
      </dgm:t>
    </dgm:pt>
    <dgm:pt modelId="{F4F039C2-F865-40B4-9EF8-C6C3E31B2541}" type="parTrans" cxnId="{F17F19F3-71B4-48AF-9D49-6363BB4A99E7}">
      <dgm:prSet/>
      <dgm:spPr/>
      <dgm:t>
        <a:bodyPr/>
        <a:lstStyle/>
        <a:p>
          <a:endParaRPr lang="en-US"/>
        </a:p>
      </dgm:t>
    </dgm:pt>
    <dgm:pt modelId="{D81216D9-1A46-4B23-A9BD-1A83C800EC2D}" type="sibTrans" cxnId="{F17F19F3-71B4-48AF-9D49-6363BB4A99E7}">
      <dgm:prSet/>
      <dgm:spPr/>
      <dgm:t>
        <a:bodyPr/>
        <a:lstStyle/>
        <a:p>
          <a:endParaRPr lang="en-US"/>
        </a:p>
      </dgm:t>
    </dgm:pt>
    <dgm:pt modelId="{5C290899-8D86-4A11-B026-9ADB747CACF6}">
      <dgm:prSet/>
      <dgm:spPr/>
      <dgm:t>
        <a:bodyPr/>
        <a:lstStyle/>
        <a:p>
          <a:pPr rtl="0"/>
          <a:r>
            <a:rPr lang="en-US" i="1" smtClean="0"/>
            <a:t>Enforcing U.S. (immigration) law</a:t>
          </a:r>
          <a:endParaRPr lang="en-US"/>
        </a:p>
      </dgm:t>
    </dgm:pt>
    <dgm:pt modelId="{9C37F6C4-C319-4D4A-84DA-9D4E9F4E815A}" type="parTrans" cxnId="{F0B1D9FF-B43C-4D47-B3B5-2327B0A05CE7}">
      <dgm:prSet/>
      <dgm:spPr/>
      <dgm:t>
        <a:bodyPr/>
        <a:lstStyle/>
        <a:p>
          <a:endParaRPr lang="en-US"/>
        </a:p>
      </dgm:t>
    </dgm:pt>
    <dgm:pt modelId="{46BBA0FA-04A9-4833-BF25-97FD85322F6C}" type="sibTrans" cxnId="{F0B1D9FF-B43C-4D47-B3B5-2327B0A05CE7}">
      <dgm:prSet/>
      <dgm:spPr/>
      <dgm:t>
        <a:bodyPr/>
        <a:lstStyle/>
        <a:p>
          <a:endParaRPr lang="en-US"/>
        </a:p>
      </dgm:t>
    </dgm:pt>
    <dgm:pt modelId="{C61529F1-C9FF-4CA5-BD35-A884BE183439}">
      <dgm:prSet/>
      <dgm:spPr/>
      <dgm:t>
        <a:bodyPr/>
        <a:lstStyle/>
        <a:p>
          <a:pPr rtl="0"/>
          <a:r>
            <a:rPr lang="en-US" i="1" smtClean="0"/>
            <a:t>Assimilation of immigrants</a:t>
          </a:r>
          <a:endParaRPr lang="en-US"/>
        </a:p>
      </dgm:t>
    </dgm:pt>
    <dgm:pt modelId="{851CD82F-25A5-4ADD-BC58-8EDC5B17D97A}" type="parTrans" cxnId="{CACFEA87-35A5-4C43-875F-C0803FEFFC78}">
      <dgm:prSet/>
      <dgm:spPr/>
      <dgm:t>
        <a:bodyPr/>
        <a:lstStyle/>
        <a:p>
          <a:endParaRPr lang="en-US"/>
        </a:p>
      </dgm:t>
    </dgm:pt>
    <dgm:pt modelId="{07A621D4-741A-420C-9A12-261A523CB132}" type="sibTrans" cxnId="{CACFEA87-35A5-4C43-875F-C0803FEFFC78}">
      <dgm:prSet/>
      <dgm:spPr/>
      <dgm:t>
        <a:bodyPr/>
        <a:lstStyle/>
        <a:p>
          <a:endParaRPr lang="en-US"/>
        </a:p>
      </dgm:t>
    </dgm:pt>
    <dgm:pt modelId="{F269EFBF-0B38-4048-BD64-C6CF3285CF8A}" type="pres">
      <dgm:prSet presAssocID="{EF2C2BDE-7674-4154-BE87-FF454464CD1F}" presName="matrix" presStyleCnt="0">
        <dgm:presLayoutVars>
          <dgm:chMax val="1"/>
          <dgm:dir/>
          <dgm:resizeHandles val="exact"/>
        </dgm:presLayoutVars>
      </dgm:prSet>
      <dgm:spPr/>
      <dgm:t>
        <a:bodyPr/>
        <a:lstStyle/>
        <a:p>
          <a:endParaRPr lang="en-US"/>
        </a:p>
      </dgm:t>
    </dgm:pt>
    <dgm:pt modelId="{244D93DD-BCD6-487F-9D40-82960A1E489D}" type="pres">
      <dgm:prSet presAssocID="{EF2C2BDE-7674-4154-BE87-FF454464CD1F}" presName="diamond" presStyleLbl="bgShp" presStyleIdx="0" presStyleCnt="1"/>
      <dgm:spPr/>
    </dgm:pt>
    <dgm:pt modelId="{D16A05B2-CCF1-4A22-AFEE-7F05BE4D4A74}" type="pres">
      <dgm:prSet presAssocID="{EF2C2BDE-7674-4154-BE87-FF454464CD1F}" presName="quad1" presStyleLbl="node1" presStyleIdx="0" presStyleCnt="4">
        <dgm:presLayoutVars>
          <dgm:chMax val="0"/>
          <dgm:chPref val="0"/>
          <dgm:bulletEnabled val="1"/>
        </dgm:presLayoutVars>
      </dgm:prSet>
      <dgm:spPr/>
      <dgm:t>
        <a:bodyPr/>
        <a:lstStyle/>
        <a:p>
          <a:endParaRPr lang="en-US"/>
        </a:p>
      </dgm:t>
    </dgm:pt>
    <dgm:pt modelId="{C3B2DF3F-60AA-40CB-B8F7-F6B4329B0B46}" type="pres">
      <dgm:prSet presAssocID="{EF2C2BDE-7674-4154-BE87-FF454464CD1F}" presName="quad2" presStyleLbl="node1" presStyleIdx="1" presStyleCnt="4">
        <dgm:presLayoutVars>
          <dgm:chMax val="0"/>
          <dgm:chPref val="0"/>
          <dgm:bulletEnabled val="1"/>
        </dgm:presLayoutVars>
      </dgm:prSet>
      <dgm:spPr/>
      <dgm:t>
        <a:bodyPr/>
        <a:lstStyle/>
        <a:p>
          <a:endParaRPr lang="en-US"/>
        </a:p>
      </dgm:t>
    </dgm:pt>
    <dgm:pt modelId="{57A6D8F0-E6D4-45D3-994C-8BD9D20B8E59}" type="pres">
      <dgm:prSet presAssocID="{EF2C2BDE-7674-4154-BE87-FF454464CD1F}" presName="quad3" presStyleLbl="node1" presStyleIdx="2" presStyleCnt="4">
        <dgm:presLayoutVars>
          <dgm:chMax val="0"/>
          <dgm:chPref val="0"/>
          <dgm:bulletEnabled val="1"/>
        </dgm:presLayoutVars>
      </dgm:prSet>
      <dgm:spPr/>
      <dgm:t>
        <a:bodyPr/>
        <a:lstStyle/>
        <a:p>
          <a:endParaRPr lang="en-US"/>
        </a:p>
      </dgm:t>
    </dgm:pt>
    <dgm:pt modelId="{9228485C-E337-4D5A-91E2-2BCADC3316DF}" type="pres">
      <dgm:prSet presAssocID="{EF2C2BDE-7674-4154-BE87-FF454464CD1F}" presName="quad4" presStyleLbl="node1" presStyleIdx="3" presStyleCnt="4">
        <dgm:presLayoutVars>
          <dgm:chMax val="0"/>
          <dgm:chPref val="0"/>
          <dgm:bulletEnabled val="1"/>
        </dgm:presLayoutVars>
      </dgm:prSet>
      <dgm:spPr/>
      <dgm:t>
        <a:bodyPr/>
        <a:lstStyle/>
        <a:p>
          <a:endParaRPr lang="en-US"/>
        </a:p>
      </dgm:t>
    </dgm:pt>
  </dgm:ptLst>
  <dgm:cxnLst>
    <dgm:cxn modelId="{CACFEA87-35A5-4C43-875F-C0803FEFFC78}" srcId="{EF2C2BDE-7674-4154-BE87-FF454464CD1F}" destId="{C61529F1-C9FF-4CA5-BD35-A884BE183439}" srcOrd="3" destOrd="0" parTransId="{851CD82F-25A5-4ADD-BC58-8EDC5B17D97A}" sibTransId="{07A621D4-741A-420C-9A12-261A523CB132}"/>
    <dgm:cxn modelId="{B15D0725-0591-4B53-A2BA-36B327DF3376}" type="presOf" srcId="{C61529F1-C9FF-4CA5-BD35-A884BE183439}" destId="{9228485C-E337-4D5A-91E2-2BCADC3316DF}" srcOrd="0" destOrd="0" presId="urn:microsoft.com/office/officeart/2005/8/layout/matrix3"/>
    <dgm:cxn modelId="{5F4FED2E-7E66-41EC-8078-DD682CD4DF06}" type="presOf" srcId="{EF2C2BDE-7674-4154-BE87-FF454464CD1F}" destId="{F269EFBF-0B38-4048-BD64-C6CF3285CF8A}" srcOrd="0" destOrd="0" presId="urn:microsoft.com/office/officeart/2005/8/layout/matrix3"/>
    <dgm:cxn modelId="{7CC7FE1F-47A9-4A34-8FAF-46F1A2CDEB72}" type="presOf" srcId="{5C290899-8D86-4A11-B026-9ADB747CACF6}" destId="{57A6D8F0-E6D4-45D3-994C-8BD9D20B8E59}" srcOrd="0" destOrd="0" presId="urn:microsoft.com/office/officeart/2005/8/layout/matrix3"/>
    <dgm:cxn modelId="{F0B1D9FF-B43C-4D47-B3B5-2327B0A05CE7}" srcId="{EF2C2BDE-7674-4154-BE87-FF454464CD1F}" destId="{5C290899-8D86-4A11-B026-9ADB747CACF6}" srcOrd="2" destOrd="0" parTransId="{9C37F6C4-C319-4D4A-84DA-9D4E9F4E815A}" sibTransId="{46BBA0FA-04A9-4833-BF25-97FD85322F6C}"/>
    <dgm:cxn modelId="{002F10A7-6FC7-42EE-A1BD-ECA262A2258B}" type="presOf" srcId="{406AA81B-60B3-46E1-98B8-F9E2C1696023}" destId="{C3B2DF3F-60AA-40CB-B8F7-F6B4329B0B46}" srcOrd="0" destOrd="0" presId="urn:microsoft.com/office/officeart/2005/8/layout/matrix3"/>
    <dgm:cxn modelId="{733ACE33-CB9E-4AF8-B0F6-F8DD55530562}" srcId="{EF2C2BDE-7674-4154-BE87-FF454464CD1F}" destId="{262BF2BD-CE1C-4B1F-82BA-CAE63C84336E}" srcOrd="0" destOrd="0" parTransId="{66E2137C-091C-4FF5-ADD2-EFA9881CB2D0}" sibTransId="{D24A579D-6672-4988-A11F-257A75AEBEB1}"/>
    <dgm:cxn modelId="{F17F19F3-71B4-48AF-9D49-6363BB4A99E7}" srcId="{EF2C2BDE-7674-4154-BE87-FF454464CD1F}" destId="{406AA81B-60B3-46E1-98B8-F9E2C1696023}" srcOrd="1" destOrd="0" parTransId="{F4F039C2-F865-40B4-9EF8-C6C3E31B2541}" sibTransId="{D81216D9-1A46-4B23-A9BD-1A83C800EC2D}"/>
    <dgm:cxn modelId="{EFA05570-164A-4B9A-83D2-FE5D996FB94C}" type="presOf" srcId="{262BF2BD-CE1C-4B1F-82BA-CAE63C84336E}" destId="{D16A05B2-CCF1-4A22-AFEE-7F05BE4D4A74}" srcOrd="0" destOrd="0" presId="urn:microsoft.com/office/officeart/2005/8/layout/matrix3"/>
    <dgm:cxn modelId="{47324C3D-DAC3-4D75-8934-A6504F937F6E}" type="presParOf" srcId="{F269EFBF-0B38-4048-BD64-C6CF3285CF8A}" destId="{244D93DD-BCD6-487F-9D40-82960A1E489D}" srcOrd="0" destOrd="0" presId="urn:microsoft.com/office/officeart/2005/8/layout/matrix3"/>
    <dgm:cxn modelId="{5E5FDF5A-443F-4104-8F62-8CC69173592A}" type="presParOf" srcId="{F269EFBF-0B38-4048-BD64-C6CF3285CF8A}" destId="{D16A05B2-CCF1-4A22-AFEE-7F05BE4D4A74}" srcOrd="1" destOrd="0" presId="urn:microsoft.com/office/officeart/2005/8/layout/matrix3"/>
    <dgm:cxn modelId="{3B635114-A26E-4BCD-A2FB-32E1D316436B}" type="presParOf" srcId="{F269EFBF-0B38-4048-BD64-C6CF3285CF8A}" destId="{C3B2DF3F-60AA-40CB-B8F7-F6B4329B0B46}" srcOrd="2" destOrd="0" presId="urn:microsoft.com/office/officeart/2005/8/layout/matrix3"/>
    <dgm:cxn modelId="{92F85094-E242-4DED-896B-F45B27CB638C}" type="presParOf" srcId="{F269EFBF-0B38-4048-BD64-C6CF3285CF8A}" destId="{57A6D8F0-E6D4-45D3-994C-8BD9D20B8E59}" srcOrd="3" destOrd="0" presId="urn:microsoft.com/office/officeart/2005/8/layout/matrix3"/>
    <dgm:cxn modelId="{4840A15B-D7EA-413A-A309-45F5A2CD51B9}" type="presParOf" srcId="{F269EFBF-0B38-4048-BD64-C6CF3285CF8A}" destId="{9228485C-E337-4D5A-91E2-2BCADC3316D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5F56A64-2AA5-4416-A4B6-06FFD80239EF}" type="doc">
      <dgm:prSet loTypeId="urn:microsoft.com/office/officeart/2005/8/layout/target3" loCatId="relationship" qsTypeId="urn:microsoft.com/office/officeart/2005/8/quickstyle/3d1" qsCatId="3D" csTypeId="urn:microsoft.com/office/officeart/2005/8/colors/colorful1" csCatId="colorful"/>
      <dgm:spPr/>
      <dgm:t>
        <a:bodyPr/>
        <a:lstStyle/>
        <a:p>
          <a:endParaRPr lang="en-US"/>
        </a:p>
      </dgm:t>
    </dgm:pt>
    <dgm:pt modelId="{DCEF19CA-332B-4F42-A39D-DB212C6358AF}">
      <dgm:prSet/>
      <dgm:spPr/>
      <dgm:t>
        <a:bodyPr/>
        <a:lstStyle/>
        <a:p>
          <a:pPr rtl="0"/>
          <a:r>
            <a:rPr lang="en-US" i="1" smtClean="0"/>
            <a:t>Number and types of visas issued</a:t>
          </a:r>
          <a:endParaRPr lang="en-US"/>
        </a:p>
      </dgm:t>
    </dgm:pt>
    <dgm:pt modelId="{53FC790A-CFBE-44FB-BA79-4DA723CC8E02}" type="parTrans" cxnId="{ABC595EA-84AF-4AA6-9444-B5E9FB12452E}">
      <dgm:prSet/>
      <dgm:spPr/>
      <dgm:t>
        <a:bodyPr/>
        <a:lstStyle/>
        <a:p>
          <a:endParaRPr lang="en-US"/>
        </a:p>
      </dgm:t>
    </dgm:pt>
    <dgm:pt modelId="{73A640E5-A2D1-4D90-8E69-2F0531827931}" type="sibTrans" cxnId="{ABC595EA-84AF-4AA6-9444-B5E9FB12452E}">
      <dgm:prSet/>
      <dgm:spPr/>
      <dgm:t>
        <a:bodyPr/>
        <a:lstStyle/>
        <a:p>
          <a:endParaRPr lang="en-US"/>
        </a:p>
      </dgm:t>
    </dgm:pt>
    <dgm:pt modelId="{FC5A4EF3-DD3A-4101-9A95-22E695C72FA5}">
      <dgm:prSet/>
      <dgm:spPr/>
      <dgm:t>
        <a:bodyPr/>
        <a:lstStyle/>
        <a:p>
          <a:pPr rtl="0"/>
          <a:r>
            <a:rPr lang="en-US" i="1" smtClean="0"/>
            <a:t>Defending our borders</a:t>
          </a:r>
          <a:endParaRPr lang="en-US"/>
        </a:p>
      </dgm:t>
    </dgm:pt>
    <dgm:pt modelId="{A3D559AF-F2F6-4987-BBE4-9EDCDF050E37}" type="parTrans" cxnId="{69AD73CA-9868-40E1-AF25-CC615401655E}">
      <dgm:prSet/>
      <dgm:spPr/>
      <dgm:t>
        <a:bodyPr/>
        <a:lstStyle/>
        <a:p>
          <a:endParaRPr lang="en-US"/>
        </a:p>
      </dgm:t>
    </dgm:pt>
    <dgm:pt modelId="{B146B8E0-506B-48FB-9CCB-1393CE1890B2}" type="sibTrans" cxnId="{69AD73CA-9868-40E1-AF25-CC615401655E}">
      <dgm:prSet/>
      <dgm:spPr/>
      <dgm:t>
        <a:bodyPr/>
        <a:lstStyle/>
        <a:p>
          <a:endParaRPr lang="en-US"/>
        </a:p>
      </dgm:t>
    </dgm:pt>
    <dgm:pt modelId="{B7ABD221-72CE-406A-8F8B-27EDD8A8FBB3}">
      <dgm:prSet/>
      <dgm:spPr/>
      <dgm:t>
        <a:bodyPr/>
        <a:lstStyle/>
        <a:p>
          <a:pPr rtl="0"/>
          <a:r>
            <a:rPr lang="en-US" i="1" smtClean="0"/>
            <a:t>What to do about the illegal immigrants already here</a:t>
          </a:r>
          <a:endParaRPr lang="en-US"/>
        </a:p>
      </dgm:t>
    </dgm:pt>
    <dgm:pt modelId="{2B749000-FE54-40E4-946E-55237CDBBAB9}" type="parTrans" cxnId="{672CCB5A-EFFB-4B48-BA92-F9280AE7D1D6}">
      <dgm:prSet/>
      <dgm:spPr/>
      <dgm:t>
        <a:bodyPr/>
        <a:lstStyle/>
        <a:p>
          <a:endParaRPr lang="en-US"/>
        </a:p>
      </dgm:t>
    </dgm:pt>
    <dgm:pt modelId="{85C4C878-2CF5-4654-90D9-CF27830F3403}" type="sibTrans" cxnId="{672CCB5A-EFFB-4B48-BA92-F9280AE7D1D6}">
      <dgm:prSet/>
      <dgm:spPr/>
      <dgm:t>
        <a:bodyPr/>
        <a:lstStyle/>
        <a:p>
          <a:endParaRPr lang="en-US"/>
        </a:p>
      </dgm:t>
    </dgm:pt>
    <dgm:pt modelId="{F5029C9B-ACDA-4727-B44C-9B8E7F4AEC00}">
      <dgm:prSet/>
      <dgm:spPr/>
      <dgm:t>
        <a:bodyPr/>
        <a:lstStyle/>
        <a:p>
          <a:pPr rtl="0"/>
          <a:r>
            <a:rPr lang="en-US" i="1" smtClean="0"/>
            <a:t>Deport or penalize</a:t>
          </a:r>
          <a:endParaRPr lang="en-US"/>
        </a:p>
      </dgm:t>
    </dgm:pt>
    <dgm:pt modelId="{9CD922BF-DE05-47AA-8A33-4E2E68C587F2}" type="parTrans" cxnId="{00B96565-6A78-416F-9A14-83C057964445}">
      <dgm:prSet/>
      <dgm:spPr/>
      <dgm:t>
        <a:bodyPr/>
        <a:lstStyle/>
        <a:p>
          <a:endParaRPr lang="en-US"/>
        </a:p>
      </dgm:t>
    </dgm:pt>
    <dgm:pt modelId="{394DFA09-2287-4A2D-BD9E-92C7B4BB4929}" type="sibTrans" cxnId="{00B96565-6A78-416F-9A14-83C057964445}">
      <dgm:prSet/>
      <dgm:spPr/>
      <dgm:t>
        <a:bodyPr/>
        <a:lstStyle/>
        <a:p>
          <a:endParaRPr lang="en-US"/>
        </a:p>
      </dgm:t>
    </dgm:pt>
    <dgm:pt modelId="{CCB7CDE0-4DF8-48BD-9A4F-3735B0F84644}">
      <dgm:prSet/>
      <dgm:spPr/>
      <dgm:t>
        <a:bodyPr/>
        <a:lstStyle/>
        <a:p>
          <a:pPr rtl="0"/>
          <a:r>
            <a:rPr lang="en-US" i="1" smtClean="0"/>
            <a:t>Path to citizenship</a:t>
          </a:r>
          <a:endParaRPr lang="en-US"/>
        </a:p>
      </dgm:t>
    </dgm:pt>
    <dgm:pt modelId="{20D4D922-E12D-4816-900A-DF9372620892}" type="parTrans" cxnId="{C236C737-4FE6-472E-8F9F-D8A16A9C429D}">
      <dgm:prSet/>
      <dgm:spPr/>
      <dgm:t>
        <a:bodyPr/>
        <a:lstStyle/>
        <a:p>
          <a:endParaRPr lang="en-US"/>
        </a:p>
      </dgm:t>
    </dgm:pt>
    <dgm:pt modelId="{4AAA9400-004D-436E-8BC4-46B217BB64B1}" type="sibTrans" cxnId="{C236C737-4FE6-472E-8F9F-D8A16A9C429D}">
      <dgm:prSet/>
      <dgm:spPr/>
      <dgm:t>
        <a:bodyPr/>
        <a:lstStyle/>
        <a:p>
          <a:endParaRPr lang="en-US"/>
        </a:p>
      </dgm:t>
    </dgm:pt>
    <dgm:pt modelId="{011A4B71-DEEB-4DFD-88CB-D7E89EF002E9}">
      <dgm:prSet/>
      <dgm:spPr/>
      <dgm:t>
        <a:bodyPr/>
        <a:lstStyle/>
        <a:p>
          <a:pPr rtl="0"/>
          <a:r>
            <a:rPr lang="en-US" i="1" smtClean="0"/>
            <a:t>Assimilation</a:t>
          </a:r>
          <a:endParaRPr lang="en-US"/>
        </a:p>
      </dgm:t>
    </dgm:pt>
    <dgm:pt modelId="{2168784B-7937-4992-B51F-436086ED9939}" type="parTrans" cxnId="{88AE3FDA-C8DF-41C1-96CC-7E0A1C38A066}">
      <dgm:prSet/>
      <dgm:spPr/>
      <dgm:t>
        <a:bodyPr/>
        <a:lstStyle/>
        <a:p>
          <a:endParaRPr lang="en-US"/>
        </a:p>
      </dgm:t>
    </dgm:pt>
    <dgm:pt modelId="{6C59A7E8-8C4E-4DFD-A872-3559333E1048}" type="sibTrans" cxnId="{88AE3FDA-C8DF-41C1-96CC-7E0A1C38A066}">
      <dgm:prSet/>
      <dgm:spPr/>
      <dgm:t>
        <a:bodyPr/>
        <a:lstStyle/>
        <a:p>
          <a:endParaRPr lang="en-US"/>
        </a:p>
      </dgm:t>
    </dgm:pt>
    <dgm:pt modelId="{F19F86BA-2D96-4457-A2D3-2964EE31C18E}">
      <dgm:prSet/>
      <dgm:spPr/>
      <dgm:t>
        <a:bodyPr/>
        <a:lstStyle/>
        <a:p>
          <a:pPr rtl="0"/>
          <a:r>
            <a:rPr lang="en-US" i="1" smtClean="0"/>
            <a:t>Compensating for negative economic impact</a:t>
          </a:r>
          <a:endParaRPr lang="en-US"/>
        </a:p>
      </dgm:t>
    </dgm:pt>
    <dgm:pt modelId="{72EA6916-9E60-47ED-9E1F-8C4BAB8DCD4C}" type="parTrans" cxnId="{8904E19B-4682-44FE-8AB3-FCE2ED5A7D09}">
      <dgm:prSet/>
      <dgm:spPr/>
      <dgm:t>
        <a:bodyPr/>
        <a:lstStyle/>
        <a:p>
          <a:endParaRPr lang="en-US"/>
        </a:p>
      </dgm:t>
    </dgm:pt>
    <dgm:pt modelId="{E968E3D1-696E-4747-94EE-8EDA74C2AED4}" type="sibTrans" cxnId="{8904E19B-4682-44FE-8AB3-FCE2ED5A7D09}">
      <dgm:prSet/>
      <dgm:spPr/>
      <dgm:t>
        <a:bodyPr/>
        <a:lstStyle/>
        <a:p>
          <a:endParaRPr lang="en-US"/>
        </a:p>
      </dgm:t>
    </dgm:pt>
    <dgm:pt modelId="{006054A3-56E7-4190-9BE2-E7E36D288615}" type="pres">
      <dgm:prSet presAssocID="{45F56A64-2AA5-4416-A4B6-06FFD80239EF}" presName="Name0" presStyleCnt="0">
        <dgm:presLayoutVars>
          <dgm:chMax val="7"/>
          <dgm:dir/>
          <dgm:animLvl val="lvl"/>
          <dgm:resizeHandles val="exact"/>
        </dgm:presLayoutVars>
      </dgm:prSet>
      <dgm:spPr/>
      <dgm:t>
        <a:bodyPr/>
        <a:lstStyle/>
        <a:p>
          <a:endParaRPr lang="en-US"/>
        </a:p>
      </dgm:t>
    </dgm:pt>
    <dgm:pt modelId="{3D3F48E9-CEF3-4AFC-A6A7-363E0D109D08}" type="pres">
      <dgm:prSet presAssocID="{DCEF19CA-332B-4F42-A39D-DB212C6358AF}" presName="circle1" presStyleLbl="node1" presStyleIdx="0" presStyleCnt="4"/>
      <dgm:spPr/>
    </dgm:pt>
    <dgm:pt modelId="{B0C183DA-C0AF-4867-B442-0915B853697C}" type="pres">
      <dgm:prSet presAssocID="{DCEF19CA-332B-4F42-A39D-DB212C6358AF}" presName="space" presStyleCnt="0"/>
      <dgm:spPr/>
    </dgm:pt>
    <dgm:pt modelId="{43BBB88C-041C-4858-9144-06889063B197}" type="pres">
      <dgm:prSet presAssocID="{DCEF19CA-332B-4F42-A39D-DB212C6358AF}" presName="rect1" presStyleLbl="alignAcc1" presStyleIdx="0" presStyleCnt="4"/>
      <dgm:spPr/>
      <dgm:t>
        <a:bodyPr/>
        <a:lstStyle/>
        <a:p>
          <a:endParaRPr lang="en-US"/>
        </a:p>
      </dgm:t>
    </dgm:pt>
    <dgm:pt modelId="{2404A891-3B57-4A71-AFC1-1E6457A4AB16}" type="pres">
      <dgm:prSet presAssocID="{FC5A4EF3-DD3A-4101-9A95-22E695C72FA5}" presName="vertSpace2" presStyleLbl="node1" presStyleIdx="0" presStyleCnt="4"/>
      <dgm:spPr/>
    </dgm:pt>
    <dgm:pt modelId="{F1345B18-EE64-44F9-80DE-D896D1A5CEA5}" type="pres">
      <dgm:prSet presAssocID="{FC5A4EF3-DD3A-4101-9A95-22E695C72FA5}" presName="circle2" presStyleLbl="node1" presStyleIdx="1" presStyleCnt="4"/>
      <dgm:spPr/>
    </dgm:pt>
    <dgm:pt modelId="{15D70EFD-58BA-4E9E-A12C-7FD504B0EFED}" type="pres">
      <dgm:prSet presAssocID="{FC5A4EF3-DD3A-4101-9A95-22E695C72FA5}" presName="rect2" presStyleLbl="alignAcc1" presStyleIdx="1" presStyleCnt="4"/>
      <dgm:spPr/>
      <dgm:t>
        <a:bodyPr/>
        <a:lstStyle/>
        <a:p>
          <a:endParaRPr lang="en-US"/>
        </a:p>
      </dgm:t>
    </dgm:pt>
    <dgm:pt modelId="{DB576A1B-7D20-4855-9FE7-BDB701289897}" type="pres">
      <dgm:prSet presAssocID="{B7ABD221-72CE-406A-8F8B-27EDD8A8FBB3}" presName="vertSpace3" presStyleLbl="node1" presStyleIdx="1" presStyleCnt="4"/>
      <dgm:spPr/>
    </dgm:pt>
    <dgm:pt modelId="{FA969B32-307B-4C86-AEC1-5258B96B8F1A}" type="pres">
      <dgm:prSet presAssocID="{B7ABD221-72CE-406A-8F8B-27EDD8A8FBB3}" presName="circle3" presStyleLbl="node1" presStyleIdx="2" presStyleCnt="4"/>
      <dgm:spPr/>
    </dgm:pt>
    <dgm:pt modelId="{B164D8FE-B247-42C3-9001-058719699B5B}" type="pres">
      <dgm:prSet presAssocID="{B7ABD221-72CE-406A-8F8B-27EDD8A8FBB3}" presName="rect3" presStyleLbl="alignAcc1" presStyleIdx="2" presStyleCnt="4"/>
      <dgm:spPr/>
      <dgm:t>
        <a:bodyPr/>
        <a:lstStyle/>
        <a:p>
          <a:endParaRPr lang="en-US"/>
        </a:p>
      </dgm:t>
    </dgm:pt>
    <dgm:pt modelId="{46B6F1D6-89D9-486C-A37E-95E34709395E}" type="pres">
      <dgm:prSet presAssocID="{F19F86BA-2D96-4457-A2D3-2964EE31C18E}" presName="vertSpace4" presStyleLbl="node1" presStyleIdx="2" presStyleCnt="4"/>
      <dgm:spPr/>
    </dgm:pt>
    <dgm:pt modelId="{228BCDDF-83AE-4F74-A303-49C0A238E04E}" type="pres">
      <dgm:prSet presAssocID="{F19F86BA-2D96-4457-A2D3-2964EE31C18E}" presName="circle4" presStyleLbl="node1" presStyleIdx="3" presStyleCnt="4"/>
      <dgm:spPr/>
    </dgm:pt>
    <dgm:pt modelId="{DAC29B75-A422-4D8F-967A-A5571AE081BB}" type="pres">
      <dgm:prSet presAssocID="{F19F86BA-2D96-4457-A2D3-2964EE31C18E}" presName="rect4" presStyleLbl="alignAcc1" presStyleIdx="3" presStyleCnt="4"/>
      <dgm:spPr/>
      <dgm:t>
        <a:bodyPr/>
        <a:lstStyle/>
        <a:p>
          <a:endParaRPr lang="en-US"/>
        </a:p>
      </dgm:t>
    </dgm:pt>
    <dgm:pt modelId="{CB1FA62B-3D04-478D-8A71-DE64EE5122BF}" type="pres">
      <dgm:prSet presAssocID="{DCEF19CA-332B-4F42-A39D-DB212C6358AF}" presName="rect1ParTx" presStyleLbl="alignAcc1" presStyleIdx="3" presStyleCnt="4">
        <dgm:presLayoutVars>
          <dgm:chMax val="1"/>
          <dgm:bulletEnabled val="1"/>
        </dgm:presLayoutVars>
      </dgm:prSet>
      <dgm:spPr/>
      <dgm:t>
        <a:bodyPr/>
        <a:lstStyle/>
        <a:p>
          <a:endParaRPr lang="en-US"/>
        </a:p>
      </dgm:t>
    </dgm:pt>
    <dgm:pt modelId="{874DFBD0-EAED-4B60-AEAA-D0D5F5B68B4E}" type="pres">
      <dgm:prSet presAssocID="{DCEF19CA-332B-4F42-A39D-DB212C6358AF}" presName="rect1ChTx" presStyleLbl="alignAcc1" presStyleIdx="3" presStyleCnt="4">
        <dgm:presLayoutVars>
          <dgm:bulletEnabled val="1"/>
        </dgm:presLayoutVars>
      </dgm:prSet>
      <dgm:spPr/>
    </dgm:pt>
    <dgm:pt modelId="{872AA8A5-3DED-43B7-986B-455A2F6A9E1B}" type="pres">
      <dgm:prSet presAssocID="{FC5A4EF3-DD3A-4101-9A95-22E695C72FA5}" presName="rect2ParTx" presStyleLbl="alignAcc1" presStyleIdx="3" presStyleCnt="4">
        <dgm:presLayoutVars>
          <dgm:chMax val="1"/>
          <dgm:bulletEnabled val="1"/>
        </dgm:presLayoutVars>
      </dgm:prSet>
      <dgm:spPr/>
      <dgm:t>
        <a:bodyPr/>
        <a:lstStyle/>
        <a:p>
          <a:endParaRPr lang="en-US"/>
        </a:p>
      </dgm:t>
    </dgm:pt>
    <dgm:pt modelId="{4124991F-4D85-42EE-A4D4-BA01218615AD}" type="pres">
      <dgm:prSet presAssocID="{FC5A4EF3-DD3A-4101-9A95-22E695C72FA5}" presName="rect2ChTx" presStyleLbl="alignAcc1" presStyleIdx="3" presStyleCnt="4">
        <dgm:presLayoutVars>
          <dgm:bulletEnabled val="1"/>
        </dgm:presLayoutVars>
      </dgm:prSet>
      <dgm:spPr/>
    </dgm:pt>
    <dgm:pt modelId="{D6AD624C-47CB-4D08-90AB-BED11D0D2F80}" type="pres">
      <dgm:prSet presAssocID="{B7ABD221-72CE-406A-8F8B-27EDD8A8FBB3}" presName="rect3ParTx" presStyleLbl="alignAcc1" presStyleIdx="3" presStyleCnt="4">
        <dgm:presLayoutVars>
          <dgm:chMax val="1"/>
          <dgm:bulletEnabled val="1"/>
        </dgm:presLayoutVars>
      </dgm:prSet>
      <dgm:spPr/>
      <dgm:t>
        <a:bodyPr/>
        <a:lstStyle/>
        <a:p>
          <a:endParaRPr lang="en-US"/>
        </a:p>
      </dgm:t>
    </dgm:pt>
    <dgm:pt modelId="{7FBEE86F-C8CF-4063-9EAB-93C6890EB5B6}" type="pres">
      <dgm:prSet presAssocID="{B7ABD221-72CE-406A-8F8B-27EDD8A8FBB3}" presName="rect3ChTx" presStyleLbl="alignAcc1" presStyleIdx="3" presStyleCnt="4">
        <dgm:presLayoutVars>
          <dgm:bulletEnabled val="1"/>
        </dgm:presLayoutVars>
      </dgm:prSet>
      <dgm:spPr/>
      <dgm:t>
        <a:bodyPr/>
        <a:lstStyle/>
        <a:p>
          <a:endParaRPr lang="en-US"/>
        </a:p>
      </dgm:t>
    </dgm:pt>
    <dgm:pt modelId="{9F2E9E59-6FDB-464F-87B9-F3243FE32EF1}" type="pres">
      <dgm:prSet presAssocID="{F19F86BA-2D96-4457-A2D3-2964EE31C18E}" presName="rect4ParTx" presStyleLbl="alignAcc1" presStyleIdx="3" presStyleCnt="4">
        <dgm:presLayoutVars>
          <dgm:chMax val="1"/>
          <dgm:bulletEnabled val="1"/>
        </dgm:presLayoutVars>
      </dgm:prSet>
      <dgm:spPr/>
      <dgm:t>
        <a:bodyPr/>
        <a:lstStyle/>
        <a:p>
          <a:endParaRPr lang="en-US"/>
        </a:p>
      </dgm:t>
    </dgm:pt>
    <dgm:pt modelId="{269B6B8E-36BA-4E3A-9DC4-ACF3D2558680}" type="pres">
      <dgm:prSet presAssocID="{F19F86BA-2D96-4457-A2D3-2964EE31C18E}" presName="rect4ChTx" presStyleLbl="alignAcc1" presStyleIdx="3" presStyleCnt="4">
        <dgm:presLayoutVars>
          <dgm:bulletEnabled val="1"/>
        </dgm:presLayoutVars>
      </dgm:prSet>
      <dgm:spPr/>
    </dgm:pt>
  </dgm:ptLst>
  <dgm:cxnLst>
    <dgm:cxn modelId="{D8240C97-44E9-4E12-9C36-1BEA6B0ABF2C}" type="presOf" srcId="{45F56A64-2AA5-4416-A4B6-06FFD80239EF}" destId="{006054A3-56E7-4190-9BE2-E7E36D288615}" srcOrd="0" destOrd="0" presId="urn:microsoft.com/office/officeart/2005/8/layout/target3"/>
    <dgm:cxn modelId="{8904E19B-4682-44FE-8AB3-FCE2ED5A7D09}" srcId="{45F56A64-2AA5-4416-A4B6-06FFD80239EF}" destId="{F19F86BA-2D96-4457-A2D3-2964EE31C18E}" srcOrd="3" destOrd="0" parTransId="{72EA6916-9E60-47ED-9E1F-8C4BAB8DCD4C}" sibTransId="{E968E3D1-696E-4747-94EE-8EDA74C2AED4}"/>
    <dgm:cxn modelId="{A3AF435E-2410-4056-AAD8-0C83B3056259}" type="presOf" srcId="{011A4B71-DEEB-4DFD-88CB-D7E89EF002E9}" destId="{7FBEE86F-C8CF-4063-9EAB-93C6890EB5B6}" srcOrd="0" destOrd="2" presId="urn:microsoft.com/office/officeart/2005/8/layout/target3"/>
    <dgm:cxn modelId="{F58D2DBD-89B8-4F7F-8BC6-1314066D0E99}" type="presOf" srcId="{B7ABD221-72CE-406A-8F8B-27EDD8A8FBB3}" destId="{D6AD624C-47CB-4D08-90AB-BED11D0D2F80}" srcOrd="1" destOrd="0" presId="urn:microsoft.com/office/officeart/2005/8/layout/target3"/>
    <dgm:cxn modelId="{156E902B-2CF4-44A4-B1C9-D0A6F71A2545}" type="presOf" srcId="{DCEF19CA-332B-4F42-A39D-DB212C6358AF}" destId="{CB1FA62B-3D04-478D-8A71-DE64EE5122BF}" srcOrd="1" destOrd="0" presId="urn:microsoft.com/office/officeart/2005/8/layout/target3"/>
    <dgm:cxn modelId="{C467287E-4DBD-4BD9-B9BA-CC99018E6CF7}" type="presOf" srcId="{DCEF19CA-332B-4F42-A39D-DB212C6358AF}" destId="{43BBB88C-041C-4858-9144-06889063B197}" srcOrd="0" destOrd="0" presId="urn:microsoft.com/office/officeart/2005/8/layout/target3"/>
    <dgm:cxn modelId="{69AD73CA-9868-40E1-AF25-CC615401655E}" srcId="{45F56A64-2AA5-4416-A4B6-06FFD80239EF}" destId="{FC5A4EF3-DD3A-4101-9A95-22E695C72FA5}" srcOrd="1" destOrd="0" parTransId="{A3D559AF-F2F6-4987-BBE4-9EDCDF050E37}" sibTransId="{B146B8E0-506B-48FB-9CCB-1393CE1890B2}"/>
    <dgm:cxn modelId="{CC39B307-CE2D-479B-A6DC-66DDEEA9D6E7}" type="presOf" srcId="{F5029C9B-ACDA-4727-B44C-9B8E7F4AEC00}" destId="{7FBEE86F-C8CF-4063-9EAB-93C6890EB5B6}" srcOrd="0" destOrd="0" presId="urn:microsoft.com/office/officeart/2005/8/layout/target3"/>
    <dgm:cxn modelId="{A8512B8B-3BBB-477D-99E9-5C361652FD4F}" type="presOf" srcId="{B7ABD221-72CE-406A-8F8B-27EDD8A8FBB3}" destId="{B164D8FE-B247-42C3-9001-058719699B5B}" srcOrd="0" destOrd="0" presId="urn:microsoft.com/office/officeart/2005/8/layout/target3"/>
    <dgm:cxn modelId="{502E9E73-E22C-40B1-A946-E4A11F26CC8C}" type="presOf" srcId="{FC5A4EF3-DD3A-4101-9A95-22E695C72FA5}" destId="{872AA8A5-3DED-43B7-986B-455A2F6A9E1B}" srcOrd="1" destOrd="0" presId="urn:microsoft.com/office/officeart/2005/8/layout/target3"/>
    <dgm:cxn modelId="{A43E449B-1274-43AD-B38B-4C695389E184}" type="presOf" srcId="{FC5A4EF3-DD3A-4101-9A95-22E695C72FA5}" destId="{15D70EFD-58BA-4E9E-A12C-7FD504B0EFED}" srcOrd="0" destOrd="0" presId="urn:microsoft.com/office/officeart/2005/8/layout/target3"/>
    <dgm:cxn modelId="{95DF4C3F-87F0-49B5-961D-9AFE823E9523}" type="presOf" srcId="{F19F86BA-2D96-4457-A2D3-2964EE31C18E}" destId="{DAC29B75-A422-4D8F-967A-A5571AE081BB}" srcOrd="0" destOrd="0" presId="urn:microsoft.com/office/officeart/2005/8/layout/target3"/>
    <dgm:cxn modelId="{ABC595EA-84AF-4AA6-9444-B5E9FB12452E}" srcId="{45F56A64-2AA5-4416-A4B6-06FFD80239EF}" destId="{DCEF19CA-332B-4F42-A39D-DB212C6358AF}" srcOrd="0" destOrd="0" parTransId="{53FC790A-CFBE-44FB-BA79-4DA723CC8E02}" sibTransId="{73A640E5-A2D1-4D90-8E69-2F0531827931}"/>
    <dgm:cxn modelId="{38FC6405-5CD2-41D7-9BFB-AAD7DD3C812F}" type="presOf" srcId="{CCB7CDE0-4DF8-48BD-9A4F-3735B0F84644}" destId="{7FBEE86F-C8CF-4063-9EAB-93C6890EB5B6}" srcOrd="0" destOrd="1" presId="urn:microsoft.com/office/officeart/2005/8/layout/target3"/>
    <dgm:cxn modelId="{672CCB5A-EFFB-4B48-BA92-F9280AE7D1D6}" srcId="{45F56A64-2AA5-4416-A4B6-06FFD80239EF}" destId="{B7ABD221-72CE-406A-8F8B-27EDD8A8FBB3}" srcOrd="2" destOrd="0" parTransId="{2B749000-FE54-40E4-946E-55237CDBBAB9}" sibTransId="{85C4C878-2CF5-4654-90D9-CF27830F3403}"/>
    <dgm:cxn modelId="{E19815F3-880D-4C39-AC02-DCC51DC98B15}" type="presOf" srcId="{F19F86BA-2D96-4457-A2D3-2964EE31C18E}" destId="{9F2E9E59-6FDB-464F-87B9-F3243FE32EF1}" srcOrd="1" destOrd="0" presId="urn:microsoft.com/office/officeart/2005/8/layout/target3"/>
    <dgm:cxn modelId="{88AE3FDA-C8DF-41C1-96CC-7E0A1C38A066}" srcId="{B7ABD221-72CE-406A-8F8B-27EDD8A8FBB3}" destId="{011A4B71-DEEB-4DFD-88CB-D7E89EF002E9}" srcOrd="2" destOrd="0" parTransId="{2168784B-7937-4992-B51F-436086ED9939}" sibTransId="{6C59A7E8-8C4E-4DFD-A872-3559333E1048}"/>
    <dgm:cxn modelId="{C236C737-4FE6-472E-8F9F-D8A16A9C429D}" srcId="{B7ABD221-72CE-406A-8F8B-27EDD8A8FBB3}" destId="{CCB7CDE0-4DF8-48BD-9A4F-3735B0F84644}" srcOrd="1" destOrd="0" parTransId="{20D4D922-E12D-4816-900A-DF9372620892}" sibTransId="{4AAA9400-004D-436E-8BC4-46B217BB64B1}"/>
    <dgm:cxn modelId="{00B96565-6A78-416F-9A14-83C057964445}" srcId="{B7ABD221-72CE-406A-8F8B-27EDD8A8FBB3}" destId="{F5029C9B-ACDA-4727-B44C-9B8E7F4AEC00}" srcOrd="0" destOrd="0" parTransId="{9CD922BF-DE05-47AA-8A33-4E2E68C587F2}" sibTransId="{394DFA09-2287-4A2D-BD9E-92C7B4BB4929}"/>
    <dgm:cxn modelId="{32A262A2-1C1A-4369-B818-7A453317C247}" type="presParOf" srcId="{006054A3-56E7-4190-9BE2-E7E36D288615}" destId="{3D3F48E9-CEF3-4AFC-A6A7-363E0D109D08}" srcOrd="0" destOrd="0" presId="urn:microsoft.com/office/officeart/2005/8/layout/target3"/>
    <dgm:cxn modelId="{98D33988-A2C5-4AEC-8E64-4F253529E44F}" type="presParOf" srcId="{006054A3-56E7-4190-9BE2-E7E36D288615}" destId="{B0C183DA-C0AF-4867-B442-0915B853697C}" srcOrd="1" destOrd="0" presId="urn:microsoft.com/office/officeart/2005/8/layout/target3"/>
    <dgm:cxn modelId="{72BD4232-E6F2-47B0-892F-54CE37CAEC1E}" type="presParOf" srcId="{006054A3-56E7-4190-9BE2-E7E36D288615}" destId="{43BBB88C-041C-4858-9144-06889063B197}" srcOrd="2" destOrd="0" presId="urn:microsoft.com/office/officeart/2005/8/layout/target3"/>
    <dgm:cxn modelId="{2174A9AD-5BA9-480B-8861-EEC88DE64A3A}" type="presParOf" srcId="{006054A3-56E7-4190-9BE2-E7E36D288615}" destId="{2404A891-3B57-4A71-AFC1-1E6457A4AB16}" srcOrd="3" destOrd="0" presId="urn:microsoft.com/office/officeart/2005/8/layout/target3"/>
    <dgm:cxn modelId="{FAD2FFFB-7EB1-4D00-B9AC-E2149D8FF78B}" type="presParOf" srcId="{006054A3-56E7-4190-9BE2-E7E36D288615}" destId="{F1345B18-EE64-44F9-80DE-D896D1A5CEA5}" srcOrd="4" destOrd="0" presId="urn:microsoft.com/office/officeart/2005/8/layout/target3"/>
    <dgm:cxn modelId="{98A79868-3311-4BA8-A635-FA820F49658D}" type="presParOf" srcId="{006054A3-56E7-4190-9BE2-E7E36D288615}" destId="{15D70EFD-58BA-4E9E-A12C-7FD504B0EFED}" srcOrd="5" destOrd="0" presId="urn:microsoft.com/office/officeart/2005/8/layout/target3"/>
    <dgm:cxn modelId="{537B38BB-139B-4A63-A89E-316D0A0D0CA9}" type="presParOf" srcId="{006054A3-56E7-4190-9BE2-E7E36D288615}" destId="{DB576A1B-7D20-4855-9FE7-BDB701289897}" srcOrd="6" destOrd="0" presId="urn:microsoft.com/office/officeart/2005/8/layout/target3"/>
    <dgm:cxn modelId="{2285685C-2BCE-45B6-B419-33181D8ECF9F}" type="presParOf" srcId="{006054A3-56E7-4190-9BE2-E7E36D288615}" destId="{FA969B32-307B-4C86-AEC1-5258B96B8F1A}" srcOrd="7" destOrd="0" presId="urn:microsoft.com/office/officeart/2005/8/layout/target3"/>
    <dgm:cxn modelId="{E5A267D0-F066-4414-B740-778DA2C8BC5B}" type="presParOf" srcId="{006054A3-56E7-4190-9BE2-E7E36D288615}" destId="{B164D8FE-B247-42C3-9001-058719699B5B}" srcOrd="8" destOrd="0" presId="urn:microsoft.com/office/officeart/2005/8/layout/target3"/>
    <dgm:cxn modelId="{7B77A037-8C09-41FF-8AAA-644B8BEB6313}" type="presParOf" srcId="{006054A3-56E7-4190-9BE2-E7E36D288615}" destId="{46B6F1D6-89D9-486C-A37E-95E34709395E}" srcOrd="9" destOrd="0" presId="urn:microsoft.com/office/officeart/2005/8/layout/target3"/>
    <dgm:cxn modelId="{7F5C5ECB-FDA4-423B-B21C-41630375689B}" type="presParOf" srcId="{006054A3-56E7-4190-9BE2-E7E36D288615}" destId="{228BCDDF-83AE-4F74-A303-49C0A238E04E}" srcOrd="10" destOrd="0" presId="urn:microsoft.com/office/officeart/2005/8/layout/target3"/>
    <dgm:cxn modelId="{C8896C03-19DE-4505-8C7C-0A7302537268}" type="presParOf" srcId="{006054A3-56E7-4190-9BE2-E7E36D288615}" destId="{DAC29B75-A422-4D8F-967A-A5571AE081BB}" srcOrd="11" destOrd="0" presId="urn:microsoft.com/office/officeart/2005/8/layout/target3"/>
    <dgm:cxn modelId="{92FB76DE-D9FC-4BC7-81C1-EB8866B7E3FE}" type="presParOf" srcId="{006054A3-56E7-4190-9BE2-E7E36D288615}" destId="{CB1FA62B-3D04-478D-8A71-DE64EE5122BF}" srcOrd="12" destOrd="0" presId="urn:microsoft.com/office/officeart/2005/8/layout/target3"/>
    <dgm:cxn modelId="{68931FE4-2D44-4B50-BBE3-5173D467AAC4}" type="presParOf" srcId="{006054A3-56E7-4190-9BE2-E7E36D288615}" destId="{874DFBD0-EAED-4B60-AEAA-D0D5F5B68B4E}" srcOrd="13" destOrd="0" presId="urn:microsoft.com/office/officeart/2005/8/layout/target3"/>
    <dgm:cxn modelId="{40901621-E3AB-46C9-90F6-D0AFBF8AE638}" type="presParOf" srcId="{006054A3-56E7-4190-9BE2-E7E36D288615}" destId="{872AA8A5-3DED-43B7-986B-455A2F6A9E1B}" srcOrd="14" destOrd="0" presId="urn:microsoft.com/office/officeart/2005/8/layout/target3"/>
    <dgm:cxn modelId="{A2FB3294-CCEF-4B9A-8178-A0BFE84D0563}" type="presParOf" srcId="{006054A3-56E7-4190-9BE2-E7E36D288615}" destId="{4124991F-4D85-42EE-A4D4-BA01218615AD}" srcOrd="15" destOrd="0" presId="urn:microsoft.com/office/officeart/2005/8/layout/target3"/>
    <dgm:cxn modelId="{6B150B87-919A-4F2E-9627-266265573D6D}" type="presParOf" srcId="{006054A3-56E7-4190-9BE2-E7E36D288615}" destId="{D6AD624C-47CB-4D08-90AB-BED11D0D2F80}" srcOrd="16" destOrd="0" presId="urn:microsoft.com/office/officeart/2005/8/layout/target3"/>
    <dgm:cxn modelId="{6E2FD542-DE0E-4C1F-BC5D-93F853E1B346}" type="presParOf" srcId="{006054A3-56E7-4190-9BE2-E7E36D288615}" destId="{7FBEE86F-C8CF-4063-9EAB-93C6890EB5B6}" srcOrd="17" destOrd="0" presId="urn:microsoft.com/office/officeart/2005/8/layout/target3"/>
    <dgm:cxn modelId="{AF4BE577-D5FA-4C94-95DC-10D68A895D5A}" type="presParOf" srcId="{006054A3-56E7-4190-9BE2-E7E36D288615}" destId="{9F2E9E59-6FDB-464F-87B9-F3243FE32EF1}" srcOrd="18" destOrd="0" presId="urn:microsoft.com/office/officeart/2005/8/layout/target3"/>
    <dgm:cxn modelId="{CAAD8294-F874-4B1A-A1D0-EB8676081EB7}" type="presParOf" srcId="{006054A3-56E7-4190-9BE2-E7E36D288615}" destId="{269B6B8E-36BA-4E3A-9DC4-ACF3D2558680}"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A9A1DA-FC29-40F2-86B6-285F39B50B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4C3E66E-2256-4A49-9B06-45FFBACE92F0}">
      <dgm:prSet/>
      <dgm:spPr/>
      <dgm:t>
        <a:bodyPr/>
        <a:lstStyle/>
        <a:p>
          <a:pPr rtl="0"/>
          <a:r>
            <a:rPr lang="en-US" i="1" dirty="0" smtClean="0"/>
            <a:t>Spanish is the dominant language among 47% of foreign born Hispanics.</a:t>
          </a:r>
          <a:endParaRPr lang="en-US" dirty="0"/>
        </a:p>
      </dgm:t>
    </dgm:pt>
    <dgm:pt modelId="{2D77BE92-CFA5-438D-8E38-0D3AE0F4A3EA}" type="parTrans" cxnId="{F3D79351-F3E7-4C5D-8497-4885123C8176}">
      <dgm:prSet/>
      <dgm:spPr/>
      <dgm:t>
        <a:bodyPr/>
        <a:lstStyle/>
        <a:p>
          <a:endParaRPr lang="en-US"/>
        </a:p>
      </dgm:t>
    </dgm:pt>
    <dgm:pt modelId="{BCFE8E44-54FB-4B6E-8FC7-C0E910AC19FC}" type="sibTrans" cxnId="{F3D79351-F3E7-4C5D-8497-4885123C8176}">
      <dgm:prSet/>
      <dgm:spPr/>
      <dgm:t>
        <a:bodyPr/>
        <a:lstStyle/>
        <a:p>
          <a:endParaRPr lang="en-US"/>
        </a:p>
      </dgm:t>
    </dgm:pt>
    <dgm:pt modelId="{705125E7-9EBC-43B0-B8FE-F17420947156}">
      <dgm:prSet/>
      <dgm:spPr/>
      <dgm:t>
        <a:bodyPr/>
        <a:lstStyle/>
        <a:p>
          <a:pPr rtl="0"/>
          <a:r>
            <a:rPr lang="en-US" i="1" dirty="0" smtClean="0"/>
            <a:t>However, Spanish is the dominant language for only 7% among second generation Hispanics.</a:t>
          </a:r>
          <a:endParaRPr lang="en-US" dirty="0"/>
        </a:p>
      </dgm:t>
    </dgm:pt>
    <dgm:pt modelId="{867DBECD-0B57-4BB3-AC4E-C9F92617704C}" type="parTrans" cxnId="{E8893FE2-E2DA-4928-8B19-775E5870D6CB}">
      <dgm:prSet/>
      <dgm:spPr/>
      <dgm:t>
        <a:bodyPr/>
        <a:lstStyle/>
        <a:p>
          <a:endParaRPr lang="en-US"/>
        </a:p>
      </dgm:t>
    </dgm:pt>
    <dgm:pt modelId="{2A9547CE-D7F7-442A-9354-80C0C5D8595D}" type="sibTrans" cxnId="{E8893FE2-E2DA-4928-8B19-775E5870D6CB}">
      <dgm:prSet/>
      <dgm:spPr/>
      <dgm:t>
        <a:bodyPr/>
        <a:lstStyle/>
        <a:p>
          <a:endParaRPr lang="en-US"/>
        </a:p>
      </dgm:t>
    </dgm:pt>
    <dgm:pt modelId="{B73DBFB0-A570-4DBF-97ED-5EE5A99297DA}">
      <dgm:prSet/>
      <dgm:spPr/>
      <dgm:t>
        <a:bodyPr/>
        <a:lstStyle/>
        <a:p>
          <a:pPr rtl="0"/>
          <a:r>
            <a:rPr lang="en-US" i="1" dirty="0" smtClean="0"/>
            <a:t>English is the dominant language among 61% of native-born Hispanics.</a:t>
          </a:r>
          <a:endParaRPr lang="en-US" dirty="0"/>
        </a:p>
      </dgm:t>
    </dgm:pt>
    <dgm:pt modelId="{138E8F2A-9CB1-4257-AE67-487AC0137C40}" type="parTrans" cxnId="{68BC3D35-014B-4E66-8B48-EAFD7236A146}">
      <dgm:prSet/>
      <dgm:spPr/>
      <dgm:t>
        <a:bodyPr/>
        <a:lstStyle/>
        <a:p>
          <a:endParaRPr lang="en-US"/>
        </a:p>
      </dgm:t>
    </dgm:pt>
    <dgm:pt modelId="{EA4BF3B1-3CEB-4982-A1F8-6F2AE648B1FB}" type="sibTrans" cxnId="{68BC3D35-014B-4E66-8B48-EAFD7236A146}">
      <dgm:prSet/>
      <dgm:spPr/>
      <dgm:t>
        <a:bodyPr/>
        <a:lstStyle/>
        <a:p>
          <a:endParaRPr lang="en-US"/>
        </a:p>
      </dgm:t>
    </dgm:pt>
    <dgm:pt modelId="{6A8A199D-DC67-4CDC-A314-08F729645B64}" type="pres">
      <dgm:prSet presAssocID="{59A9A1DA-FC29-40F2-86B6-285F39B50BC5}" presName="linear" presStyleCnt="0">
        <dgm:presLayoutVars>
          <dgm:animLvl val="lvl"/>
          <dgm:resizeHandles val="exact"/>
        </dgm:presLayoutVars>
      </dgm:prSet>
      <dgm:spPr/>
      <dgm:t>
        <a:bodyPr/>
        <a:lstStyle/>
        <a:p>
          <a:endParaRPr lang="en-US"/>
        </a:p>
      </dgm:t>
    </dgm:pt>
    <dgm:pt modelId="{70438CA5-80A0-450B-9F74-AE758F2521D1}" type="pres">
      <dgm:prSet presAssocID="{C4C3E66E-2256-4A49-9B06-45FFBACE92F0}" presName="parentText" presStyleLbl="node1" presStyleIdx="0" presStyleCnt="3">
        <dgm:presLayoutVars>
          <dgm:chMax val="0"/>
          <dgm:bulletEnabled val="1"/>
        </dgm:presLayoutVars>
      </dgm:prSet>
      <dgm:spPr/>
      <dgm:t>
        <a:bodyPr/>
        <a:lstStyle/>
        <a:p>
          <a:endParaRPr lang="en-US"/>
        </a:p>
      </dgm:t>
    </dgm:pt>
    <dgm:pt modelId="{0055E830-77A6-4A81-867F-304051EBB878}" type="pres">
      <dgm:prSet presAssocID="{BCFE8E44-54FB-4B6E-8FC7-C0E910AC19FC}" presName="spacer" presStyleCnt="0"/>
      <dgm:spPr/>
    </dgm:pt>
    <dgm:pt modelId="{C78475C2-AEAE-45AB-B77C-F1CF4E707704}" type="pres">
      <dgm:prSet presAssocID="{705125E7-9EBC-43B0-B8FE-F17420947156}" presName="parentText" presStyleLbl="node1" presStyleIdx="1" presStyleCnt="3">
        <dgm:presLayoutVars>
          <dgm:chMax val="0"/>
          <dgm:bulletEnabled val="1"/>
        </dgm:presLayoutVars>
      </dgm:prSet>
      <dgm:spPr/>
      <dgm:t>
        <a:bodyPr/>
        <a:lstStyle/>
        <a:p>
          <a:endParaRPr lang="en-US"/>
        </a:p>
      </dgm:t>
    </dgm:pt>
    <dgm:pt modelId="{0C485FD5-5343-4CC5-B8B5-802ED1D69940}" type="pres">
      <dgm:prSet presAssocID="{2A9547CE-D7F7-442A-9354-80C0C5D8595D}" presName="spacer" presStyleCnt="0"/>
      <dgm:spPr/>
    </dgm:pt>
    <dgm:pt modelId="{061D3CB0-A574-4CFD-893B-CA4618829B70}" type="pres">
      <dgm:prSet presAssocID="{B73DBFB0-A570-4DBF-97ED-5EE5A99297DA}" presName="parentText" presStyleLbl="node1" presStyleIdx="2" presStyleCnt="3">
        <dgm:presLayoutVars>
          <dgm:chMax val="0"/>
          <dgm:bulletEnabled val="1"/>
        </dgm:presLayoutVars>
      </dgm:prSet>
      <dgm:spPr/>
      <dgm:t>
        <a:bodyPr/>
        <a:lstStyle/>
        <a:p>
          <a:endParaRPr lang="en-US"/>
        </a:p>
      </dgm:t>
    </dgm:pt>
  </dgm:ptLst>
  <dgm:cxnLst>
    <dgm:cxn modelId="{E8893FE2-E2DA-4928-8B19-775E5870D6CB}" srcId="{59A9A1DA-FC29-40F2-86B6-285F39B50BC5}" destId="{705125E7-9EBC-43B0-B8FE-F17420947156}" srcOrd="1" destOrd="0" parTransId="{867DBECD-0B57-4BB3-AC4E-C9F92617704C}" sibTransId="{2A9547CE-D7F7-442A-9354-80C0C5D8595D}"/>
    <dgm:cxn modelId="{68BC3D35-014B-4E66-8B48-EAFD7236A146}" srcId="{59A9A1DA-FC29-40F2-86B6-285F39B50BC5}" destId="{B73DBFB0-A570-4DBF-97ED-5EE5A99297DA}" srcOrd="2" destOrd="0" parTransId="{138E8F2A-9CB1-4257-AE67-487AC0137C40}" sibTransId="{EA4BF3B1-3CEB-4982-A1F8-6F2AE648B1FB}"/>
    <dgm:cxn modelId="{5E4218C1-B46F-429E-A17D-BBC0329F4A96}" type="presOf" srcId="{705125E7-9EBC-43B0-B8FE-F17420947156}" destId="{C78475C2-AEAE-45AB-B77C-F1CF4E707704}" srcOrd="0" destOrd="0" presId="urn:microsoft.com/office/officeart/2005/8/layout/vList2"/>
    <dgm:cxn modelId="{48C0D6CD-FAFE-4435-8F50-C911AFA3D2C0}" type="presOf" srcId="{59A9A1DA-FC29-40F2-86B6-285F39B50BC5}" destId="{6A8A199D-DC67-4CDC-A314-08F729645B64}" srcOrd="0" destOrd="0" presId="urn:microsoft.com/office/officeart/2005/8/layout/vList2"/>
    <dgm:cxn modelId="{F3D79351-F3E7-4C5D-8497-4885123C8176}" srcId="{59A9A1DA-FC29-40F2-86B6-285F39B50BC5}" destId="{C4C3E66E-2256-4A49-9B06-45FFBACE92F0}" srcOrd="0" destOrd="0" parTransId="{2D77BE92-CFA5-438D-8E38-0D3AE0F4A3EA}" sibTransId="{BCFE8E44-54FB-4B6E-8FC7-C0E910AC19FC}"/>
    <dgm:cxn modelId="{7E553E3B-B461-4614-BDA7-790CCD3C9C80}" type="presOf" srcId="{B73DBFB0-A570-4DBF-97ED-5EE5A99297DA}" destId="{061D3CB0-A574-4CFD-893B-CA4618829B70}" srcOrd="0" destOrd="0" presId="urn:microsoft.com/office/officeart/2005/8/layout/vList2"/>
    <dgm:cxn modelId="{A58C8B28-265B-452B-9B85-B3C358B8AF34}" type="presOf" srcId="{C4C3E66E-2256-4A49-9B06-45FFBACE92F0}" destId="{70438CA5-80A0-450B-9F74-AE758F2521D1}" srcOrd="0" destOrd="0" presId="urn:microsoft.com/office/officeart/2005/8/layout/vList2"/>
    <dgm:cxn modelId="{29F7F458-9C96-4B44-9185-03B70A196780}" type="presParOf" srcId="{6A8A199D-DC67-4CDC-A314-08F729645B64}" destId="{70438CA5-80A0-450B-9F74-AE758F2521D1}" srcOrd="0" destOrd="0" presId="urn:microsoft.com/office/officeart/2005/8/layout/vList2"/>
    <dgm:cxn modelId="{E47ACDFF-3489-4388-9DE1-4819048E7658}" type="presParOf" srcId="{6A8A199D-DC67-4CDC-A314-08F729645B64}" destId="{0055E830-77A6-4A81-867F-304051EBB878}" srcOrd="1" destOrd="0" presId="urn:microsoft.com/office/officeart/2005/8/layout/vList2"/>
    <dgm:cxn modelId="{1AF38546-A861-44DA-9EDA-7252C110033C}" type="presParOf" srcId="{6A8A199D-DC67-4CDC-A314-08F729645B64}" destId="{C78475C2-AEAE-45AB-B77C-F1CF4E707704}" srcOrd="2" destOrd="0" presId="urn:microsoft.com/office/officeart/2005/8/layout/vList2"/>
    <dgm:cxn modelId="{1733CAE2-4453-4933-B2F8-DAC140375EDB}" type="presParOf" srcId="{6A8A199D-DC67-4CDC-A314-08F729645B64}" destId="{0C485FD5-5343-4CC5-B8B5-802ED1D69940}" srcOrd="3" destOrd="0" presId="urn:microsoft.com/office/officeart/2005/8/layout/vList2"/>
    <dgm:cxn modelId="{35E29F6C-5C9A-4B22-98E7-42FFE3B40EE3}" type="presParOf" srcId="{6A8A199D-DC67-4CDC-A314-08F729645B64}" destId="{061D3CB0-A574-4CFD-893B-CA4618829B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2B9F90-CF8B-4093-B239-3600D0F71D07}" type="doc">
      <dgm:prSet loTypeId="urn:microsoft.com/office/officeart/2005/8/layout/hierarchy4" loCatId="hierarchy" qsTypeId="urn:microsoft.com/office/officeart/2005/8/quickstyle/simple2" qsCatId="simple" csTypeId="urn:microsoft.com/office/officeart/2005/8/colors/accent2_2" csCatId="accent2"/>
      <dgm:spPr/>
      <dgm:t>
        <a:bodyPr/>
        <a:lstStyle/>
        <a:p>
          <a:endParaRPr lang="en-US"/>
        </a:p>
      </dgm:t>
    </dgm:pt>
    <dgm:pt modelId="{6C432107-328C-4E04-88CD-95B9E7955D99}">
      <dgm:prSet/>
      <dgm:spPr/>
      <dgm:t>
        <a:bodyPr/>
        <a:lstStyle/>
        <a:p>
          <a:pPr rtl="0"/>
          <a:r>
            <a:rPr lang="en-US" i="1" dirty="0" smtClean="0"/>
            <a:t>Upper class – unaffected</a:t>
          </a:r>
          <a:endParaRPr lang="en-US" dirty="0"/>
        </a:p>
      </dgm:t>
    </dgm:pt>
    <dgm:pt modelId="{DEB05616-E3A5-464E-BA16-D6DF0BC61A6B}" type="parTrans" cxnId="{456681E1-F1E3-4CC2-B6A0-F9B9F99C2B49}">
      <dgm:prSet/>
      <dgm:spPr/>
      <dgm:t>
        <a:bodyPr/>
        <a:lstStyle/>
        <a:p>
          <a:endParaRPr lang="en-US"/>
        </a:p>
      </dgm:t>
    </dgm:pt>
    <dgm:pt modelId="{56488765-45F6-4D39-A7BA-C1D6F006D314}" type="sibTrans" cxnId="{456681E1-F1E3-4CC2-B6A0-F9B9F99C2B49}">
      <dgm:prSet/>
      <dgm:spPr/>
      <dgm:t>
        <a:bodyPr/>
        <a:lstStyle/>
        <a:p>
          <a:endParaRPr lang="en-US"/>
        </a:p>
      </dgm:t>
    </dgm:pt>
    <dgm:pt modelId="{F52141C2-31E1-4252-BA26-8F7E187EB941}">
      <dgm:prSet/>
      <dgm:spPr/>
      <dgm:t>
        <a:bodyPr/>
        <a:lstStyle/>
        <a:p>
          <a:pPr rtl="0"/>
          <a:r>
            <a:rPr lang="en-US" i="1" dirty="0" smtClean="0"/>
            <a:t>Middle and lower class – wages could be up to 10% lower</a:t>
          </a:r>
          <a:endParaRPr lang="en-US" dirty="0"/>
        </a:p>
      </dgm:t>
    </dgm:pt>
    <dgm:pt modelId="{8ABEBC8D-A16F-49C4-A467-9EFB6F56E788}" type="parTrans" cxnId="{DBF7FF11-4076-40FE-A007-CF8AA20C5E0D}">
      <dgm:prSet/>
      <dgm:spPr/>
      <dgm:t>
        <a:bodyPr/>
        <a:lstStyle/>
        <a:p>
          <a:endParaRPr lang="en-US"/>
        </a:p>
      </dgm:t>
    </dgm:pt>
    <dgm:pt modelId="{9320366B-189C-4017-A331-A1F2733BF870}" type="sibTrans" cxnId="{DBF7FF11-4076-40FE-A007-CF8AA20C5E0D}">
      <dgm:prSet/>
      <dgm:spPr/>
      <dgm:t>
        <a:bodyPr/>
        <a:lstStyle/>
        <a:p>
          <a:endParaRPr lang="en-US"/>
        </a:p>
      </dgm:t>
    </dgm:pt>
    <dgm:pt modelId="{20EDA9C0-41BC-48E3-B59F-7FF2335269E7}" type="pres">
      <dgm:prSet presAssocID="{F82B9F90-CF8B-4093-B239-3600D0F71D07}" presName="Name0" presStyleCnt="0">
        <dgm:presLayoutVars>
          <dgm:chPref val="1"/>
          <dgm:dir/>
          <dgm:animOne val="branch"/>
          <dgm:animLvl val="lvl"/>
          <dgm:resizeHandles/>
        </dgm:presLayoutVars>
      </dgm:prSet>
      <dgm:spPr/>
      <dgm:t>
        <a:bodyPr/>
        <a:lstStyle/>
        <a:p>
          <a:endParaRPr lang="en-US"/>
        </a:p>
      </dgm:t>
    </dgm:pt>
    <dgm:pt modelId="{8D4496FA-D4D1-46AB-A77C-1157FA42A8D8}" type="pres">
      <dgm:prSet presAssocID="{6C432107-328C-4E04-88CD-95B9E7955D99}" presName="vertOne" presStyleCnt="0"/>
      <dgm:spPr/>
    </dgm:pt>
    <dgm:pt modelId="{5292FF0A-8C77-4F38-82B8-5BADFDD49B11}" type="pres">
      <dgm:prSet presAssocID="{6C432107-328C-4E04-88CD-95B9E7955D99}" presName="txOne" presStyleLbl="node0" presStyleIdx="0" presStyleCnt="2">
        <dgm:presLayoutVars>
          <dgm:chPref val="3"/>
        </dgm:presLayoutVars>
      </dgm:prSet>
      <dgm:spPr/>
      <dgm:t>
        <a:bodyPr/>
        <a:lstStyle/>
        <a:p>
          <a:endParaRPr lang="en-US"/>
        </a:p>
      </dgm:t>
    </dgm:pt>
    <dgm:pt modelId="{3B5D4572-9FC8-440E-B86B-451A65342D4D}" type="pres">
      <dgm:prSet presAssocID="{6C432107-328C-4E04-88CD-95B9E7955D99}" presName="horzOne" presStyleCnt="0"/>
      <dgm:spPr/>
    </dgm:pt>
    <dgm:pt modelId="{88E151C3-D87C-4FBB-BA9C-C263E3620E9B}" type="pres">
      <dgm:prSet presAssocID="{56488765-45F6-4D39-A7BA-C1D6F006D314}" presName="sibSpaceOne" presStyleCnt="0"/>
      <dgm:spPr/>
    </dgm:pt>
    <dgm:pt modelId="{EE313247-41E8-4EAA-86ED-EE2A11DCCA7D}" type="pres">
      <dgm:prSet presAssocID="{F52141C2-31E1-4252-BA26-8F7E187EB941}" presName="vertOne" presStyleCnt="0"/>
      <dgm:spPr/>
    </dgm:pt>
    <dgm:pt modelId="{BDE38195-AB81-4087-88EA-030AF56B98E5}" type="pres">
      <dgm:prSet presAssocID="{F52141C2-31E1-4252-BA26-8F7E187EB941}" presName="txOne" presStyleLbl="node0" presStyleIdx="1" presStyleCnt="2">
        <dgm:presLayoutVars>
          <dgm:chPref val="3"/>
        </dgm:presLayoutVars>
      </dgm:prSet>
      <dgm:spPr/>
      <dgm:t>
        <a:bodyPr/>
        <a:lstStyle/>
        <a:p>
          <a:endParaRPr lang="en-US"/>
        </a:p>
      </dgm:t>
    </dgm:pt>
    <dgm:pt modelId="{9F533724-112A-45E5-B071-971B2865E4AD}" type="pres">
      <dgm:prSet presAssocID="{F52141C2-31E1-4252-BA26-8F7E187EB941}" presName="horzOne" presStyleCnt="0"/>
      <dgm:spPr/>
    </dgm:pt>
  </dgm:ptLst>
  <dgm:cxnLst>
    <dgm:cxn modelId="{456681E1-F1E3-4CC2-B6A0-F9B9F99C2B49}" srcId="{F82B9F90-CF8B-4093-B239-3600D0F71D07}" destId="{6C432107-328C-4E04-88CD-95B9E7955D99}" srcOrd="0" destOrd="0" parTransId="{DEB05616-E3A5-464E-BA16-D6DF0BC61A6B}" sibTransId="{56488765-45F6-4D39-A7BA-C1D6F006D314}"/>
    <dgm:cxn modelId="{B7DB12ED-B1F5-4261-A316-B402451FD32A}" type="presOf" srcId="{F52141C2-31E1-4252-BA26-8F7E187EB941}" destId="{BDE38195-AB81-4087-88EA-030AF56B98E5}" srcOrd="0" destOrd="0" presId="urn:microsoft.com/office/officeart/2005/8/layout/hierarchy4"/>
    <dgm:cxn modelId="{E2A968A7-9D26-4824-A55D-1E28DC5B17AF}" type="presOf" srcId="{6C432107-328C-4E04-88CD-95B9E7955D99}" destId="{5292FF0A-8C77-4F38-82B8-5BADFDD49B11}" srcOrd="0" destOrd="0" presId="urn:microsoft.com/office/officeart/2005/8/layout/hierarchy4"/>
    <dgm:cxn modelId="{DBF7FF11-4076-40FE-A007-CF8AA20C5E0D}" srcId="{F82B9F90-CF8B-4093-B239-3600D0F71D07}" destId="{F52141C2-31E1-4252-BA26-8F7E187EB941}" srcOrd="1" destOrd="0" parTransId="{8ABEBC8D-A16F-49C4-A467-9EFB6F56E788}" sibTransId="{9320366B-189C-4017-A331-A1F2733BF870}"/>
    <dgm:cxn modelId="{3A4EEA53-555D-40D8-9DD2-585E340321DF}" type="presOf" srcId="{F82B9F90-CF8B-4093-B239-3600D0F71D07}" destId="{20EDA9C0-41BC-48E3-B59F-7FF2335269E7}" srcOrd="0" destOrd="0" presId="urn:microsoft.com/office/officeart/2005/8/layout/hierarchy4"/>
    <dgm:cxn modelId="{C0FE07A2-05B2-4C9A-A253-4AD826AA8E57}" type="presParOf" srcId="{20EDA9C0-41BC-48E3-B59F-7FF2335269E7}" destId="{8D4496FA-D4D1-46AB-A77C-1157FA42A8D8}" srcOrd="0" destOrd="0" presId="urn:microsoft.com/office/officeart/2005/8/layout/hierarchy4"/>
    <dgm:cxn modelId="{3A7797FB-DCDA-4CAB-BADF-1C11B0D70204}" type="presParOf" srcId="{8D4496FA-D4D1-46AB-A77C-1157FA42A8D8}" destId="{5292FF0A-8C77-4F38-82B8-5BADFDD49B11}" srcOrd="0" destOrd="0" presId="urn:microsoft.com/office/officeart/2005/8/layout/hierarchy4"/>
    <dgm:cxn modelId="{0CA5068F-BBAD-4818-9D6A-FC3E01BF5A01}" type="presParOf" srcId="{8D4496FA-D4D1-46AB-A77C-1157FA42A8D8}" destId="{3B5D4572-9FC8-440E-B86B-451A65342D4D}" srcOrd="1" destOrd="0" presId="urn:microsoft.com/office/officeart/2005/8/layout/hierarchy4"/>
    <dgm:cxn modelId="{158C3296-BE61-46E1-B0ED-83EF3C7B34E3}" type="presParOf" srcId="{20EDA9C0-41BC-48E3-B59F-7FF2335269E7}" destId="{88E151C3-D87C-4FBB-BA9C-C263E3620E9B}" srcOrd="1" destOrd="0" presId="urn:microsoft.com/office/officeart/2005/8/layout/hierarchy4"/>
    <dgm:cxn modelId="{ED3D9F7B-37C4-4FFF-AC72-E67560B70774}" type="presParOf" srcId="{20EDA9C0-41BC-48E3-B59F-7FF2335269E7}" destId="{EE313247-41E8-4EAA-86ED-EE2A11DCCA7D}" srcOrd="2" destOrd="0" presId="urn:microsoft.com/office/officeart/2005/8/layout/hierarchy4"/>
    <dgm:cxn modelId="{078C480D-7935-4552-ACF4-DB2EB32CCAF0}" type="presParOf" srcId="{EE313247-41E8-4EAA-86ED-EE2A11DCCA7D}" destId="{BDE38195-AB81-4087-88EA-030AF56B98E5}" srcOrd="0" destOrd="0" presId="urn:microsoft.com/office/officeart/2005/8/layout/hierarchy4"/>
    <dgm:cxn modelId="{DF9733EC-0F2C-450D-AB37-9673F1EDF5D1}" type="presParOf" srcId="{EE313247-41E8-4EAA-86ED-EE2A11DCCA7D}" destId="{9F533724-112A-45E5-B071-971B2865E4A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56AE73-B371-4DDB-A4C3-F182B35BE5E2}" type="doc">
      <dgm:prSet loTypeId="urn:microsoft.com/office/officeart/2005/8/layout/process4" loCatId="list" qsTypeId="urn:microsoft.com/office/officeart/2005/8/quickstyle/simple2" qsCatId="simple" csTypeId="urn:microsoft.com/office/officeart/2005/8/colors/colorful3" csCatId="colorful"/>
      <dgm:spPr/>
      <dgm:t>
        <a:bodyPr/>
        <a:lstStyle/>
        <a:p>
          <a:endParaRPr lang="en-US"/>
        </a:p>
      </dgm:t>
    </dgm:pt>
    <dgm:pt modelId="{8F6BFBAA-E591-4534-BFF1-B79B43A2E67F}">
      <dgm:prSet/>
      <dgm:spPr/>
      <dgm:t>
        <a:bodyPr/>
        <a:lstStyle/>
        <a:p>
          <a:pPr rtl="0"/>
          <a:r>
            <a:rPr lang="en-US" i="1" dirty="0" smtClean="0"/>
            <a:t>Some impact on lower-wage jobs</a:t>
          </a:r>
          <a:endParaRPr lang="en-US" dirty="0"/>
        </a:p>
      </dgm:t>
    </dgm:pt>
    <dgm:pt modelId="{583F9F79-2F3B-4BE9-AAE5-E0379645B033}" type="parTrans" cxnId="{0CBCE6CA-44DC-454F-BC0C-E26ECF3A6E49}">
      <dgm:prSet/>
      <dgm:spPr/>
      <dgm:t>
        <a:bodyPr/>
        <a:lstStyle/>
        <a:p>
          <a:endParaRPr lang="en-US"/>
        </a:p>
      </dgm:t>
    </dgm:pt>
    <dgm:pt modelId="{429DCE0D-C2C9-48F2-A9FB-A73E3B2EE3C2}" type="sibTrans" cxnId="{0CBCE6CA-44DC-454F-BC0C-E26ECF3A6E49}">
      <dgm:prSet/>
      <dgm:spPr/>
      <dgm:t>
        <a:bodyPr/>
        <a:lstStyle/>
        <a:p>
          <a:endParaRPr lang="en-US"/>
        </a:p>
      </dgm:t>
    </dgm:pt>
    <dgm:pt modelId="{8CCA544E-04B3-4D42-934E-FC0FA4E91038}">
      <dgm:prSet/>
      <dgm:spPr/>
      <dgm:t>
        <a:bodyPr/>
        <a:lstStyle/>
        <a:p>
          <a:pPr rtl="0"/>
          <a:r>
            <a:rPr lang="en-US" i="1" dirty="0" smtClean="0">
              <a:solidFill>
                <a:srgbClr val="002060"/>
              </a:solidFill>
            </a:rPr>
            <a:t>Expenditures of immigrants helps to create some lower-wage jobs</a:t>
          </a:r>
          <a:endParaRPr lang="en-US" dirty="0">
            <a:solidFill>
              <a:srgbClr val="002060"/>
            </a:solidFill>
          </a:endParaRPr>
        </a:p>
      </dgm:t>
    </dgm:pt>
    <dgm:pt modelId="{BB90A030-BB14-478A-B4BE-7432772C2BA5}" type="parTrans" cxnId="{8D0E9926-DEBF-4501-AF18-99A58BA08151}">
      <dgm:prSet/>
      <dgm:spPr/>
      <dgm:t>
        <a:bodyPr/>
        <a:lstStyle/>
        <a:p>
          <a:endParaRPr lang="en-US"/>
        </a:p>
      </dgm:t>
    </dgm:pt>
    <dgm:pt modelId="{E626B9DC-658E-40CC-91CF-FB7BAD4A0D4A}" type="sibTrans" cxnId="{8D0E9926-DEBF-4501-AF18-99A58BA08151}">
      <dgm:prSet/>
      <dgm:spPr/>
      <dgm:t>
        <a:bodyPr/>
        <a:lstStyle/>
        <a:p>
          <a:endParaRPr lang="en-US"/>
        </a:p>
      </dgm:t>
    </dgm:pt>
    <dgm:pt modelId="{A26F0F1E-86C4-4EC4-ACC7-98F14A5BC0A8}" type="pres">
      <dgm:prSet presAssocID="{6456AE73-B371-4DDB-A4C3-F182B35BE5E2}" presName="Name0" presStyleCnt="0">
        <dgm:presLayoutVars>
          <dgm:dir/>
          <dgm:animLvl val="lvl"/>
          <dgm:resizeHandles val="exact"/>
        </dgm:presLayoutVars>
      </dgm:prSet>
      <dgm:spPr/>
      <dgm:t>
        <a:bodyPr/>
        <a:lstStyle/>
        <a:p>
          <a:endParaRPr lang="en-US"/>
        </a:p>
      </dgm:t>
    </dgm:pt>
    <dgm:pt modelId="{3EEB84F5-85DB-4F2D-8931-3C866A6FF600}" type="pres">
      <dgm:prSet presAssocID="{8CCA544E-04B3-4D42-934E-FC0FA4E91038}" presName="boxAndChildren" presStyleCnt="0"/>
      <dgm:spPr/>
    </dgm:pt>
    <dgm:pt modelId="{51F3FE0A-403B-4499-A700-91FB5DF4F17A}" type="pres">
      <dgm:prSet presAssocID="{8CCA544E-04B3-4D42-934E-FC0FA4E91038}" presName="parentTextBox" presStyleLbl="node1" presStyleIdx="0" presStyleCnt="2" custLinFactNeighborY="5280"/>
      <dgm:spPr/>
      <dgm:t>
        <a:bodyPr/>
        <a:lstStyle/>
        <a:p>
          <a:endParaRPr lang="en-US"/>
        </a:p>
      </dgm:t>
    </dgm:pt>
    <dgm:pt modelId="{50063B17-27D3-4021-8ECA-83515B61FC2C}" type="pres">
      <dgm:prSet presAssocID="{429DCE0D-C2C9-48F2-A9FB-A73E3B2EE3C2}" presName="sp" presStyleCnt="0"/>
      <dgm:spPr/>
    </dgm:pt>
    <dgm:pt modelId="{4407D51C-49D5-4F0B-B1FA-6470A104AF3C}" type="pres">
      <dgm:prSet presAssocID="{8F6BFBAA-E591-4534-BFF1-B79B43A2E67F}" presName="arrowAndChildren" presStyleCnt="0"/>
      <dgm:spPr/>
    </dgm:pt>
    <dgm:pt modelId="{C2E9FBF5-66D7-4953-A3EB-7BA6EF088E8F}" type="pres">
      <dgm:prSet presAssocID="{8F6BFBAA-E591-4534-BFF1-B79B43A2E67F}" presName="parentTextArrow" presStyleLbl="node1" presStyleIdx="1" presStyleCnt="2"/>
      <dgm:spPr/>
      <dgm:t>
        <a:bodyPr/>
        <a:lstStyle/>
        <a:p>
          <a:endParaRPr lang="en-US"/>
        </a:p>
      </dgm:t>
    </dgm:pt>
  </dgm:ptLst>
  <dgm:cxnLst>
    <dgm:cxn modelId="{8D0E9926-DEBF-4501-AF18-99A58BA08151}" srcId="{6456AE73-B371-4DDB-A4C3-F182B35BE5E2}" destId="{8CCA544E-04B3-4D42-934E-FC0FA4E91038}" srcOrd="1" destOrd="0" parTransId="{BB90A030-BB14-478A-B4BE-7432772C2BA5}" sibTransId="{E626B9DC-658E-40CC-91CF-FB7BAD4A0D4A}"/>
    <dgm:cxn modelId="{ED2C8918-6179-4FA9-A6EE-027F0856882E}" type="presOf" srcId="{8F6BFBAA-E591-4534-BFF1-B79B43A2E67F}" destId="{C2E9FBF5-66D7-4953-A3EB-7BA6EF088E8F}" srcOrd="0" destOrd="0" presId="urn:microsoft.com/office/officeart/2005/8/layout/process4"/>
    <dgm:cxn modelId="{0CBCE6CA-44DC-454F-BC0C-E26ECF3A6E49}" srcId="{6456AE73-B371-4DDB-A4C3-F182B35BE5E2}" destId="{8F6BFBAA-E591-4534-BFF1-B79B43A2E67F}" srcOrd="0" destOrd="0" parTransId="{583F9F79-2F3B-4BE9-AAE5-E0379645B033}" sibTransId="{429DCE0D-C2C9-48F2-A9FB-A73E3B2EE3C2}"/>
    <dgm:cxn modelId="{733851D9-FEE5-4A11-88BB-1556A296F3FD}" type="presOf" srcId="{6456AE73-B371-4DDB-A4C3-F182B35BE5E2}" destId="{A26F0F1E-86C4-4EC4-ACC7-98F14A5BC0A8}" srcOrd="0" destOrd="0" presId="urn:microsoft.com/office/officeart/2005/8/layout/process4"/>
    <dgm:cxn modelId="{0210A45D-C8AB-4019-B8BA-3F9D51B9E8F4}" type="presOf" srcId="{8CCA544E-04B3-4D42-934E-FC0FA4E91038}" destId="{51F3FE0A-403B-4499-A700-91FB5DF4F17A}" srcOrd="0" destOrd="0" presId="urn:microsoft.com/office/officeart/2005/8/layout/process4"/>
    <dgm:cxn modelId="{F7C154C8-07F4-4EA1-A24D-62D93B0B7D46}" type="presParOf" srcId="{A26F0F1E-86C4-4EC4-ACC7-98F14A5BC0A8}" destId="{3EEB84F5-85DB-4F2D-8931-3C866A6FF600}" srcOrd="0" destOrd="0" presId="urn:microsoft.com/office/officeart/2005/8/layout/process4"/>
    <dgm:cxn modelId="{8A3230D5-5A35-473D-9AB7-9678FD000E40}" type="presParOf" srcId="{3EEB84F5-85DB-4F2D-8931-3C866A6FF600}" destId="{51F3FE0A-403B-4499-A700-91FB5DF4F17A}" srcOrd="0" destOrd="0" presId="urn:microsoft.com/office/officeart/2005/8/layout/process4"/>
    <dgm:cxn modelId="{0B762785-A555-441F-A339-ACF577FF4BDD}" type="presParOf" srcId="{A26F0F1E-86C4-4EC4-ACC7-98F14A5BC0A8}" destId="{50063B17-27D3-4021-8ECA-83515B61FC2C}" srcOrd="1" destOrd="0" presId="urn:microsoft.com/office/officeart/2005/8/layout/process4"/>
    <dgm:cxn modelId="{B6737FBF-7AD4-46E5-B417-DBB4378CD8B6}" type="presParOf" srcId="{A26F0F1E-86C4-4EC4-ACC7-98F14A5BC0A8}" destId="{4407D51C-49D5-4F0B-B1FA-6470A104AF3C}" srcOrd="2" destOrd="0" presId="urn:microsoft.com/office/officeart/2005/8/layout/process4"/>
    <dgm:cxn modelId="{B5DFE119-DB2D-45C5-980C-C01092CCC34C}" type="presParOf" srcId="{4407D51C-49D5-4F0B-B1FA-6470A104AF3C}" destId="{C2E9FBF5-66D7-4953-A3EB-7BA6EF088E8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C1CAE2-9DDA-4862-B764-BE7A35BF5ABB}" type="doc">
      <dgm:prSet loTypeId="urn:microsoft.com/office/officeart/2009/3/layout/DescendingProcess" loCatId="process" qsTypeId="urn:microsoft.com/office/officeart/2005/8/quickstyle/simple1" qsCatId="simple" csTypeId="urn:microsoft.com/office/officeart/2005/8/colors/colorful1#1" csCatId="colorful" phldr="1"/>
      <dgm:spPr/>
      <dgm:t>
        <a:bodyPr/>
        <a:lstStyle/>
        <a:p>
          <a:endParaRPr lang="en-US"/>
        </a:p>
      </dgm:t>
    </dgm:pt>
    <dgm:pt modelId="{C250469A-5EC5-4CAD-A385-32C43DD75174}">
      <dgm:prSet custT="1"/>
      <dgm:spPr/>
      <dgm:t>
        <a:bodyPr anchor="ctr"/>
        <a:lstStyle/>
        <a:p>
          <a:pPr rtl="0"/>
          <a:r>
            <a:rPr lang="en-US" sz="2000" i="1" dirty="0" smtClean="0"/>
            <a:t>We are feeding the bottom of the job market while starving the top.</a:t>
          </a:r>
          <a:endParaRPr lang="en-US" sz="2000" dirty="0"/>
        </a:p>
      </dgm:t>
    </dgm:pt>
    <dgm:pt modelId="{926D110E-9DCA-457B-9DC6-E7EB017F9290}" type="parTrans" cxnId="{FB640080-5190-4090-93ED-FB468F3F0EEE}">
      <dgm:prSet/>
      <dgm:spPr/>
      <dgm:t>
        <a:bodyPr/>
        <a:lstStyle/>
        <a:p>
          <a:endParaRPr lang="en-US"/>
        </a:p>
      </dgm:t>
    </dgm:pt>
    <dgm:pt modelId="{D27D1696-46E6-4561-9963-F835538793A6}" type="sibTrans" cxnId="{FB640080-5190-4090-93ED-FB468F3F0EEE}">
      <dgm:prSet/>
      <dgm:spPr/>
      <dgm:t>
        <a:bodyPr/>
        <a:lstStyle/>
        <a:p>
          <a:endParaRPr lang="en-US"/>
        </a:p>
      </dgm:t>
    </dgm:pt>
    <dgm:pt modelId="{A08035C6-E0B5-43C5-8F31-BDAA9AB07FB7}">
      <dgm:prSet custT="1"/>
      <dgm:spPr/>
      <dgm:t>
        <a:bodyPr/>
        <a:lstStyle/>
        <a:p>
          <a:pPr algn="ctr" rtl="0"/>
          <a:r>
            <a:rPr lang="en-US" sz="2000" i="1" dirty="0" smtClean="0"/>
            <a:t>College-educated immigrants, often with skills that benefit the U.S., can find it difficult to get work simply because the jobs they do are legal.</a:t>
          </a:r>
          <a:endParaRPr lang="en-US" sz="2000" dirty="0"/>
        </a:p>
      </dgm:t>
    </dgm:pt>
    <dgm:pt modelId="{143EAED4-7C43-4172-BC75-1D4916B6772B}" type="parTrans" cxnId="{750CA479-AC49-4A2A-95F6-4601047C5EF5}">
      <dgm:prSet/>
      <dgm:spPr/>
      <dgm:t>
        <a:bodyPr/>
        <a:lstStyle/>
        <a:p>
          <a:endParaRPr lang="en-US"/>
        </a:p>
      </dgm:t>
    </dgm:pt>
    <dgm:pt modelId="{86D50E06-22C3-4217-907B-326C8DC6C130}" type="sibTrans" cxnId="{750CA479-AC49-4A2A-95F6-4601047C5EF5}">
      <dgm:prSet/>
      <dgm:spPr/>
      <dgm:t>
        <a:bodyPr/>
        <a:lstStyle/>
        <a:p>
          <a:endParaRPr lang="en-US"/>
        </a:p>
      </dgm:t>
    </dgm:pt>
    <dgm:pt modelId="{3E9F0C45-04FD-4CD6-84D7-95F03D55460D}">
      <dgm:prSet/>
      <dgm:spPr/>
      <dgm:t>
        <a:bodyPr anchor="ctr"/>
        <a:lstStyle/>
        <a:p>
          <a:pPr rtl="0"/>
          <a:r>
            <a:rPr lang="en-US" i="1" dirty="0" smtClean="0"/>
            <a:t>In contrast, the lack of enforcement of labor laws at the bottom of the economic ladder makes it easy for low-skilled illegal workers to find employment. </a:t>
          </a:r>
          <a:endParaRPr lang="en-US" dirty="0"/>
        </a:p>
      </dgm:t>
    </dgm:pt>
    <dgm:pt modelId="{92E13204-A21C-4A72-B4B5-E52F5C8FBDEE}" type="parTrans" cxnId="{D1833F45-D4CA-4C20-815A-06E91EEFCDDE}">
      <dgm:prSet/>
      <dgm:spPr/>
      <dgm:t>
        <a:bodyPr/>
        <a:lstStyle/>
        <a:p>
          <a:endParaRPr lang="en-US"/>
        </a:p>
      </dgm:t>
    </dgm:pt>
    <dgm:pt modelId="{736FFCF9-F0AB-4893-BD06-93F129706EF5}" type="sibTrans" cxnId="{D1833F45-D4CA-4C20-815A-06E91EEFCDDE}">
      <dgm:prSet/>
      <dgm:spPr/>
      <dgm:t>
        <a:bodyPr/>
        <a:lstStyle/>
        <a:p>
          <a:endParaRPr lang="en-US"/>
        </a:p>
      </dgm:t>
    </dgm:pt>
    <dgm:pt modelId="{710C6872-8469-4E0B-BD17-1699E6A06BCF}" type="pres">
      <dgm:prSet presAssocID="{B9C1CAE2-9DDA-4862-B764-BE7A35BF5ABB}" presName="Name0" presStyleCnt="0">
        <dgm:presLayoutVars>
          <dgm:chMax val="7"/>
          <dgm:chPref val="5"/>
        </dgm:presLayoutVars>
      </dgm:prSet>
      <dgm:spPr/>
      <dgm:t>
        <a:bodyPr/>
        <a:lstStyle/>
        <a:p>
          <a:endParaRPr lang="en-US"/>
        </a:p>
      </dgm:t>
    </dgm:pt>
    <dgm:pt modelId="{C6EF7D77-0906-4F30-9B44-2CEC4DA48A5F}" type="pres">
      <dgm:prSet presAssocID="{B9C1CAE2-9DDA-4862-B764-BE7A35BF5ABB}" presName="arrowNode" presStyleLbl="node1" presStyleIdx="0" presStyleCnt="1" custAng="20617828" custScaleX="89331"/>
      <dgm:spPr/>
    </dgm:pt>
    <dgm:pt modelId="{4C53F49D-66DF-46A1-9248-5C46BF98912E}" type="pres">
      <dgm:prSet presAssocID="{C250469A-5EC5-4CAD-A385-32C43DD75174}" presName="txNode1" presStyleLbl="revTx" presStyleIdx="0" presStyleCnt="3" custScaleY="323728" custLinFactNeighborX="-85579" custLinFactNeighborY="31780">
        <dgm:presLayoutVars>
          <dgm:bulletEnabled val="1"/>
        </dgm:presLayoutVars>
      </dgm:prSet>
      <dgm:spPr/>
      <dgm:t>
        <a:bodyPr/>
        <a:lstStyle/>
        <a:p>
          <a:endParaRPr lang="en-US"/>
        </a:p>
      </dgm:t>
    </dgm:pt>
    <dgm:pt modelId="{1AE509A5-9016-4523-948D-30FB1010AF41}" type="pres">
      <dgm:prSet presAssocID="{A08035C6-E0B5-43C5-8F31-BDAA9AB07FB7}" presName="txNode2" presStyleLbl="revTx" presStyleIdx="1" presStyleCnt="3" custScaleX="194158" custScaleY="238982" custLinFactNeighborX="27413" custLinFactNeighborY="-48638">
        <dgm:presLayoutVars>
          <dgm:bulletEnabled val="1"/>
        </dgm:presLayoutVars>
      </dgm:prSet>
      <dgm:spPr/>
      <dgm:t>
        <a:bodyPr/>
        <a:lstStyle/>
        <a:p>
          <a:endParaRPr lang="en-US"/>
        </a:p>
      </dgm:t>
    </dgm:pt>
    <dgm:pt modelId="{84F5CCF1-1BB5-4F4E-922A-91BD64448DCB}" type="pres">
      <dgm:prSet presAssocID="{86D50E06-22C3-4217-907B-326C8DC6C130}" presName="dotNode2" presStyleCnt="0"/>
      <dgm:spPr/>
    </dgm:pt>
    <dgm:pt modelId="{D8ED0024-BE87-49F7-8898-C50C3268739E}" type="pres">
      <dgm:prSet presAssocID="{86D50E06-22C3-4217-907B-326C8DC6C130}" presName="dotRepeatNode" presStyleLbl="fgShp" presStyleIdx="0" presStyleCnt="1"/>
      <dgm:spPr/>
      <dgm:t>
        <a:bodyPr/>
        <a:lstStyle/>
        <a:p>
          <a:endParaRPr lang="en-US"/>
        </a:p>
      </dgm:t>
    </dgm:pt>
    <dgm:pt modelId="{50812377-56FB-4D7D-9884-6AED9CBF82AC}" type="pres">
      <dgm:prSet presAssocID="{3E9F0C45-04FD-4CD6-84D7-95F03D55460D}" presName="txNode3" presStyleLbl="revTx" presStyleIdx="2" presStyleCnt="3" custScaleX="243470" custScaleY="120762" custLinFactNeighborY="9110">
        <dgm:presLayoutVars>
          <dgm:bulletEnabled val="1"/>
        </dgm:presLayoutVars>
      </dgm:prSet>
      <dgm:spPr/>
      <dgm:t>
        <a:bodyPr/>
        <a:lstStyle/>
        <a:p>
          <a:endParaRPr lang="en-US"/>
        </a:p>
      </dgm:t>
    </dgm:pt>
  </dgm:ptLst>
  <dgm:cxnLst>
    <dgm:cxn modelId="{BE856C7C-BBB5-493A-90AF-E265E159DEF1}" type="presOf" srcId="{C250469A-5EC5-4CAD-A385-32C43DD75174}" destId="{4C53F49D-66DF-46A1-9248-5C46BF98912E}" srcOrd="0" destOrd="0" presId="urn:microsoft.com/office/officeart/2009/3/layout/DescendingProcess"/>
    <dgm:cxn modelId="{6AF93703-D151-4914-BDA7-FB3D748342DB}" type="presOf" srcId="{A08035C6-E0B5-43C5-8F31-BDAA9AB07FB7}" destId="{1AE509A5-9016-4523-948D-30FB1010AF41}" srcOrd="0" destOrd="0" presId="urn:microsoft.com/office/officeart/2009/3/layout/DescendingProcess"/>
    <dgm:cxn modelId="{D1833F45-D4CA-4C20-815A-06E91EEFCDDE}" srcId="{B9C1CAE2-9DDA-4862-B764-BE7A35BF5ABB}" destId="{3E9F0C45-04FD-4CD6-84D7-95F03D55460D}" srcOrd="2" destOrd="0" parTransId="{92E13204-A21C-4A72-B4B5-E52F5C8FBDEE}" sibTransId="{736FFCF9-F0AB-4893-BD06-93F129706EF5}"/>
    <dgm:cxn modelId="{4541247B-1544-44AA-8152-AB80C0C7B2ED}" type="presOf" srcId="{86D50E06-22C3-4217-907B-326C8DC6C130}" destId="{D8ED0024-BE87-49F7-8898-C50C3268739E}" srcOrd="0" destOrd="0" presId="urn:microsoft.com/office/officeart/2009/3/layout/DescendingProcess"/>
    <dgm:cxn modelId="{FB640080-5190-4090-93ED-FB468F3F0EEE}" srcId="{B9C1CAE2-9DDA-4862-B764-BE7A35BF5ABB}" destId="{C250469A-5EC5-4CAD-A385-32C43DD75174}" srcOrd="0" destOrd="0" parTransId="{926D110E-9DCA-457B-9DC6-E7EB017F9290}" sibTransId="{D27D1696-46E6-4561-9963-F835538793A6}"/>
    <dgm:cxn modelId="{DEF49501-909E-40E3-B97E-80D0D5F40DBA}" type="presOf" srcId="{B9C1CAE2-9DDA-4862-B764-BE7A35BF5ABB}" destId="{710C6872-8469-4E0B-BD17-1699E6A06BCF}" srcOrd="0" destOrd="0" presId="urn:microsoft.com/office/officeart/2009/3/layout/DescendingProcess"/>
    <dgm:cxn modelId="{C4F93747-8027-4247-8567-D84B02054385}" type="presOf" srcId="{3E9F0C45-04FD-4CD6-84D7-95F03D55460D}" destId="{50812377-56FB-4D7D-9884-6AED9CBF82AC}" srcOrd="0" destOrd="0" presId="urn:microsoft.com/office/officeart/2009/3/layout/DescendingProcess"/>
    <dgm:cxn modelId="{750CA479-AC49-4A2A-95F6-4601047C5EF5}" srcId="{B9C1CAE2-9DDA-4862-B764-BE7A35BF5ABB}" destId="{A08035C6-E0B5-43C5-8F31-BDAA9AB07FB7}" srcOrd="1" destOrd="0" parTransId="{143EAED4-7C43-4172-BC75-1D4916B6772B}" sibTransId="{86D50E06-22C3-4217-907B-326C8DC6C130}"/>
    <dgm:cxn modelId="{CE4B9044-ED9D-4A6B-9CC7-1BCA9A48B424}" type="presParOf" srcId="{710C6872-8469-4E0B-BD17-1699E6A06BCF}" destId="{C6EF7D77-0906-4F30-9B44-2CEC4DA48A5F}" srcOrd="0" destOrd="0" presId="urn:microsoft.com/office/officeart/2009/3/layout/DescendingProcess"/>
    <dgm:cxn modelId="{F53AD55C-0404-453F-9F45-D4DE474360D8}" type="presParOf" srcId="{710C6872-8469-4E0B-BD17-1699E6A06BCF}" destId="{4C53F49D-66DF-46A1-9248-5C46BF98912E}" srcOrd="1" destOrd="0" presId="urn:microsoft.com/office/officeart/2009/3/layout/DescendingProcess"/>
    <dgm:cxn modelId="{06951088-61B8-4DCC-9781-ED0F63C9666B}" type="presParOf" srcId="{710C6872-8469-4E0B-BD17-1699E6A06BCF}" destId="{1AE509A5-9016-4523-948D-30FB1010AF41}" srcOrd="2" destOrd="0" presId="urn:microsoft.com/office/officeart/2009/3/layout/DescendingProcess"/>
    <dgm:cxn modelId="{0679DA60-5CEA-4948-A65F-88CCF6FB93E7}" type="presParOf" srcId="{710C6872-8469-4E0B-BD17-1699E6A06BCF}" destId="{84F5CCF1-1BB5-4F4E-922A-91BD64448DCB}" srcOrd="3" destOrd="0" presId="urn:microsoft.com/office/officeart/2009/3/layout/DescendingProcess"/>
    <dgm:cxn modelId="{3BD8F3F4-159C-4C40-A028-C7C646903E96}" type="presParOf" srcId="{84F5CCF1-1BB5-4F4E-922A-91BD64448DCB}" destId="{D8ED0024-BE87-49F7-8898-C50C3268739E}" srcOrd="0" destOrd="0" presId="urn:microsoft.com/office/officeart/2009/3/layout/DescendingProcess"/>
    <dgm:cxn modelId="{B098AFFC-5370-4363-A0E3-B520BCC02E8C}" type="presParOf" srcId="{710C6872-8469-4E0B-BD17-1699E6A06BCF}" destId="{50812377-56FB-4D7D-9884-6AED9CBF82AC}" srcOrd="4"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562717-45DB-4075-9537-007965C78862}" type="doc">
      <dgm:prSet loTypeId="urn:microsoft.com/office/officeart/2005/8/layout/radial3" loCatId="relationship" qsTypeId="urn:microsoft.com/office/officeart/2005/8/quickstyle/3d2" qsCatId="3D" csTypeId="urn:microsoft.com/office/officeart/2005/8/colors/accent3_5" csCatId="accent3" phldr="1"/>
      <dgm:spPr/>
      <dgm:t>
        <a:bodyPr/>
        <a:lstStyle/>
        <a:p>
          <a:endParaRPr lang="en-US"/>
        </a:p>
      </dgm:t>
    </dgm:pt>
    <dgm:pt modelId="{382D9F57-D6C4-4496-8AD7-CA058A991522}">
      <dgm:prSet/>
      <dgm:spPr>
        <a:solidFill>
          <a:srgbClr val="00B0F0"/>
        </a:solidFill>
      </dgm:spPr>
      <dgm:t>
        <a:bodyPr/>
        <a:lstStyle/>
        <a:p>
          <a:pPr rtl="0"/>
          <a:r>
            <a:rPr lang="en-US" i="1" dirty="0" smtClean="0"/>
            <a:t>According to a 2006 study by Paul Harrington of the Center for Labor Market Studies at Northeastern University, foreign-born workers as a whole (about half of whom are illegal) are much younger than the general population and are successfully competing against less-educated American workers.</a:t>
          </a:r>
          <a:endParaRPr lang="en-US" dirty="0"/>
        </a:p>
      </dgm:t>
    </dgm:pt>
    <dgm:pt modelId="{4DA1C8B4-F7EF-43CD-96F1-D59B0FF2BDEB}" type="parTrans" cxnId="{246DFF4A-2932-49A7-ADE8-D78B739E79D7}">
      <dgm:prSet/>
      <dgm:spPr/>
      <dgm:t>
        <a:bodyPr/>
        <a:lstStyle/>
        <a:p>
          <a:endParaRPr lang="en-US"/>
        </a:p>
      </dgm:t>
    </dgm:pt>
    <dgm:pt modelId="{FFC257F9-737E-4E0A-AD8F-CA90B89C6C3D}" type="sibTrans" cxnId="{246DFF4A-2932-49A7-ADE8-D78B739E79D7}">
      <dgm:prSet/>
      <dgm:spPr/>
      <dgm:t>
        <a:bodyPr/>
        <a:lstStyle/>
        <a:p>
          <a:endParaRPr lang="en-US"/>
        </a:p>
      </dgm:t>
    </dgm:pt>
    <dgm:pt modelId="{256841ED-D6A5-42D1-B343-F856DF346EC0}">
      <dgm:prSet/>
      <dgm:spPr>
        <a:solidFill>
          <a:srgbClr val="FFFF00"/>
        </a:solidFill>
      </dgm:spPr>
      <dgm:t>
        <a:bodyPr/>
        <a:lstStyle/>
        <a:p>
          <a:pPr rtl="0"/>
          <a:r>
            <a:rPr lang="en-US" i="1" dirty="0" smtClean="0">
              <a:solidFill>
                <a:schemeClr val="bg1"/>
              </a:solidFill>
            </a:rPr>
            <a:t>Teen employment is at its lowest rate since World War II.</a:t>
          </a:r>
          <a:endParaRPr lang="en-US" dirty="0">
            <a:solidFill>
              <a:schemeClr val="bg1"/>
            </a:solidFill>
          </a:endParaRPr>
        </a:p>
      </dgm:t>
    </dgm:pt>
    <dgm:pt modelId="{2D64E452-E306-4087-873C-F2088D01BBC9}" type="parTrans" cxnId="{1B06BFD2-AAA9-45BA-A2EC-26EAA33807FC}">
      <dgm:prSet/>
      <dgm:spPr/>
      <dgm:t>
        <a:bodyPr/>
        <a:lstStyle/>
        <a:p>
          <a:endParaRPr lang="en-US"/>
        </a:p>
      </dgm:t>
    </dgm:pt>
    <dgm:pt modelId="{62EA82FF-E141-4FD7-A21A-9805261E37BA}" type="sibTrans" cxnId="{1B06BFD2-AAA9-45BA-A2EC-26EAA33807FC}">
      <dgm:prSet/>
      <dgm:spPr/>
      <dgm:t>
        <a:bodyPr/>
        <a:lstStyle/>
        <a:p>
          <a:endParaRPr lang="en-US"/>
        </a:p>
      </dgm:t>
    </dgm:pt>
    <dgm:pt modelId="{7C9CC1CF-ED61-4152-A778-5448C6ADA68D}" type="pres">
      <dgm:prSet presAssocID="{1C562717-45DB-4075-9537-007965C78862}" presName="composite" presStyleCnt="0">
        <dgm:presLayoutVars>
          <dgm:chMax val="1"/>
          <dgm:dir/>
          <dgm:resizeHandles val="exact"/>
        </dgm:presLayoutVars>
      </dgm:prSet>
      <dgm:spPr/>
      <dgm:t>
        <a:bodyPr/>
        <a:lstStyle/>
        <a:p>
          <a:endParaRPr lang="en-US"/>
        </a:p>
      </dgm:t>
    </dgm:pt>
    <dgm:pt modelId="{C0AE0F22-D5E3-493B-B31C-3C2B0529E374}" type="pres">
      <dgm:prSet presAssocID="{1C562717-45DB-4075-9537-007965C78862}" presName="radial" presStyleCnt="0">
        <dgm:presLayoutVars>
          <dgm:animLvl val="ctr"/>
        </dgm:presLayoutVars>
      </dgm:prSet>
      <dgm:spPr/>
      <dgm:t>
        <a:bodyPr/>
        <a:lstStyle/>
        <a:p>
          <a:endParaRPr lang="en-US"/>
        </a:p>
      </dgm:t>
    </dgm:pt>
    <dgm:pt modelId="{9324107E-6FED-48C4-B362-28D9EB19671D}" type="pres">
      <dgm:prSet presAssocID="{382D9F57-D6C4-4496-8AD7-CA058A991522}" presName="centerShape" presStyleLbl="vennNode1" presStyleIdx="0" presStyleCnt="2"/>
      <dgm:spPr/>
      <dgm:t>
        <a:bodyPr/>
        <a:lstStyle/>
        <a:p>
          <a:endParaRPr lang="en-US"/>
        </a:p>
      </dgm:t>
    </dgm:pt>
    <dgm:pt modelId="{B83593DC-1F9A-485C-B62E-C5395189105A}" type="pres">
      <dgm:prSet presAssocID="{256841ED-D6A5-42D1-B343-F856DF346EC0}" presName="node" presStyleLbl="vennNode1" presStyleIdx="1" presStyleCnt="2">
        <dgm:presLayoutVars>
          <dgm:bulletEnabled val="1"/>
        </dgm:presLayoutVars>
      </dgm:prSet>
      <dgm:spPr/>
      <dgm:t>
        <a:bodyPr/>
        <a:lstStyle/>
        <a:p>
          <a:endParaRPr lang="en-US"/>
        </a:p>
      </dgm:t>
    </dgm:pt>
  </dgm:ptLst>
  <dgm:cxnLst>
    <dgm:cxn modelId="{CD76F55B-9801-4A6F-8E58-0062CCD46484}" type="presOf" srcId="{256841ED-D6A5-42D1-B343-F856DF346EC0}" destId="{B83593DC-1F9A-485C-B62E-C5395189105A}" srcOrd="0" destOrd="0" presId="urn:microsoft.com/office/officeart/2005/8/layout/radial3"/>
    <dgm:cxn modelId="{B3642A9C-8FCA-42A7-907A-9FF56CEAAA8B}" type="presOf" srcId="{1C562717-45DB-4075-9537-007965C78862}" destId="{7C9CC1CF-ED61-4152-A778-5448C6ADA68D}" srcOrd="0" destOrd="0" presId="urn:microsoft.com/office/officeart/2005/8/layout/radial3"/>
    <dgm:cxn modelId="{246DFF4A-2932-49A7-ADE8-D78B739E79D7}" srcId="{1C562717-45DB-4075-9537-007965C78862}" destId="{382D9F57-D6C4-4496-8AD7-CA058A991522}" srcOrd="0" destOrd="0" parTransId="{4DA1C8B4-F7EF-43CD-96F1-D59B0FF2BDEB}" sibTransId="{FFC257F9-737E-4E0A-AD8F-CA90B89C6C3D}"/>
    <dgm:cxn modelId="{1B06BFD2-AAA9-45BA-A2EC-26EAA33807FC}" srcId="{382D9F57-D6C4-4496-8AD7-CA058A991522}" destId="{256841ED-D6A5-42D1-B343-F856DF346EC0}" srcOrd="0" destOrd="0" parTransId="{2D64E452-E306-4087-873C-F2088D01BBC9}" sibTransId="{62EA82FF-E141-4FD7-A21A-9805261E37BA}"/>
    <dgm:cxn modelId="{41A8481E-169B-44D3-B5DE-215D36385938}" type="presOf" srcId="{382D9F57-D6C4-4496-8AD7-CA058A991522}" destId="{9324107E-6FED-48C4-B362-28D9EB19671D}" srcOrd="0" destOrd="0" presId="urn:microsoft.com/office/officeart/2005/8/layout/radial3"/>
    <dgm:cxn modelId="{EF5C2A40-E003-49C6-BD2E-C8FA6837714E}" type="presParOf" srcId="{7C9CC1CF-ED61-4152-A778-5448C6ADA68D}" destId="{C0AE0F22-D5E3-493B-B31C-3C2B0529E374}" srcOrd="0" destOrd="0" presId="urn:microsoft.com/office/officeart/2005/8/layout/radial3"/>
    <dgm:cxn modelId="{61DA3845-F8FA-424C-824B-D4D1AE21DC5F}" type="presParOf" srcId="{C0AE0F22-D5E3-493B-B31C-3C2B0529E374}" destId="{9324107E-6FED-48C4-B362-28D9EB19671D}" srcOrd="0" destOrd="0" presId="urn:microsoft.com/office/officeart/2005/8/layout/radial3"/>
    <dgm:cxn modelId="{AE9389EF-9B8F-4674-A2E8-779426208C71}" type="presParOf" srcId="{C0AE0F22-D5E3-493B-B31C-3C2B0529E374}" destId="{B83593DC-1F9A-485C-B62E-C5395189105A}" srcOrd="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E09724-8BD5-454E-8056-3EDAC7547242}"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5E4E989A-48F3-4BDA-88A1-1984C0DBEA0C}">
      <dgm:prSet/>
      <dgm:spPr/>
      <dgm:t>
        <a:bodyPr/>
        <a:lstStyle/>
        <a:p>
          <a:pPr rtl="0"/>
          <a:r>
            <a:rPr lang="en-US" i="1" dirty="0" smtClean="0"/>
            <a:t>Education</a:t>
          </a:r>
          <a:endParaRPr lang="en-US" dirty="0"/>
        </a:p>
      </dgm:t>
    </dgm:pt>
    <dgm:pt modelId="{D8DF1280-AA0A-43BB-860C-58EC82EFD49F}" type="parTrans" cxnId="{B3245B62-F1A2-4DB2-84B1-CBCBD6A68A27}">
      <dgm:prSet/>
      <dgm:spPr/>
      <dgm:t>
        <a:bodyPr/>
        <a:lstStyle/>
        <a:p>
          <a:endParaRPr lang="en-US"/>
        </a:p>
      </dgm:t>
    </dgm:pt>
    <dgm:pt modelId="{B3A6F9DE-2989-4B34-BBE4-7849F23803E5}" type="sibTrans" cxnId="{B3245B62-F1A2-4DB2-84B1-CBCBD6A68A27}">
      <dgm:prSet/>
      <dgm:spPr/>
      <dgm:t>
        <a:bodyPr/>
        <a:lstStyle/>
        <a:p>
          <a:endParaRPr lang="en-US"/>
        </a:p>
      </dgm:t>
    </dgm:pt>
    <dgm:pt modelId="{E939708C-8B27-4890-9E4F-69ADB633A832}">
      <dgm:prSet custT="1"/>
      <dgm:spPr/>
      <dgm:t>
        <a:bodyPr/>
        <a:lstStyle/>
        <a:p>
          <a:pPr rtl="0"/>
          <a:r>
            <a:rPr lang="en-US" sz="2000" i="1" dirty="0" smtClean="0"/>
            <a:t>State-level expense</a:t>
          </a:r>
          <a:endParaRPr lang="en-US" sz="2000" dirty="0"/>
        </a:p>
      </dgm:t>
    </dgm:pt>
    <dgm:pt modelId="{8A7B7D42-D855-4A37-830B-FCD76D03ADBA}" type="parTrans" cxnId="{FE256A9D-0656-44BA-8DF8-E6EA07BE6FE6}">
      <dgm:prSet/>
      <dgm:spPr/>
      <dgm:t>
        <a:bodyPr/>
        <a:lstStyle/>
        <a:p>
          <a:endParaRPr lang="en-US"/>
        </a:p>
      </dgm:t>
    </dgm:pt>
    <dgm:pt modelId="{83FE501F-C9BB-4F21-8E02-983ADD707E17}" type="sibTrans" cxnId="{FE256A9D-0656-44BA-8DF8-E6EA07BE6FE6}">
      <dgm:prSet/>
      <dgm:spPr/>
      <dgm:t>
        <a:bodyPr/>
        <a:lstStyle/>
        <a:p>
          <a:endParaRPr lang="en-US"/>
        </a:p>
      </dgm:t>
    </dgm:pt>
    <dgm:pt modelId="{7EFFCD3A-3607-43C2-9681-BF858F3ED158}">
      <dgm:prSet custT="1"/>
      <dgm:spPr/>
      <dgm:t>
        <a:bodyPr/>
        <a:lstStyle/>
        <a:p>
          <a:pPr rtl="0"/>
          <a:r>
            <a:rPr lang="en-US" sz="1600" i="1" dirty="0" smtClean="0"/>
            <a:t>Both undocumented children and children born in the U.S. (viz. citizens)</a:t>
          </a:r>
          <a:endParaRPr lang="en-US" sz="1600" dirty="0"/>
        </a:p>
      </dgm:t>
    </dgm:pt>
    <dgm:pt modelId="{8CE1382F-7768-4A38-B331-85833B617367}" type="parTrans" cxnId="{AD135044-0C0F-47E7-A4AA-ABCB11784C59}">
      <dgm:prSet/>
      <dgm:spPr/>
      <dgm:t>
        <a:bodyPr/>
        <a:lstStyle/>
        <a:p>
          <a:endParaRPr lang="en-US"/>
        </a:p>
      </dgm:t>
    </dgm:pt>
    <dgm:pt modelId="{FE263C1D-2F3D-4F57-86FA-B030407BE2E5}" type="sibTrans" cxnId="{AD135044-0C0F-47E7-A4AA-ABCB11784C59}">
      <dgm:prSet/>
      <dgm:spPr/>
      <dgm:t>
        <a:bodyPr/>
        <a:lstStyle/>
        <a:p>
          <a:endParaRPr lang="en-US"/>
        </a:p>
      </dgm:t>
    </dgm:pt>
    <dgm:pt modelId="{26DDC73C-E724-4AA3-903D-BBFB06CE71F0}">
      <dgm:prSet/>
      <dgm:spPr/>
      <dgm:t>
        <a:bodyPr/>
        <a:lstStyle/>
        <a:p>
          <a:pPr rtl="0"/>
          <a:r>
            <a:rPr lang="en-US" i="1" dirty="0" smtClean="0"/>
            <a:t>Health care</a:t>
          </a:r>
          <a:endParaRPr lang="en-US" dirty="0"/>
        </a:p>
      </dgm:t>
    </dgm:pt>
    <dgm:pt modelId="{C641DE92-FE16-42A6-A081-84B836B2745F}" type="parTrans" cxnId="{4966B9B0-25AD-43A8-9918-494812A89DE3}">
      <dgm:prSet/>
      <dgm:spPr/>
      <dgm:t>
        <a:bodyPr/>
        <a:lstStyle/>
        <a:p>
          <a:endParaRPr lang="en-US"/>
        </a:p>
      </dgm:t>
    </dgm:pt>
    <dgm:pt modelId="{9735AC10-7BC8-4D0B-ABA9-594A9026B6A2}" type="sibTrans" cxnId="{4966B9B0-25AD-43A8-9918-494812A89DE3}">
      <dgm:prSet/>
      <dgm:spPr/>
      <dgm:t>
        <a:bodyPr/>
        <a:lstStyle/>
        <a:p>
          <a:endParaRPr lang="en-US"/>
        </a:p>
      </dgm:t>
    </dgm:pt>
    <dgm:pt modelId="{D49D2177-CA25-4D01-9DAC-3FE8E07C6276}">
      <dgm:prSet/>
      <dgm:spPr/>
      <dgm:t>
        <a:bodyPr/>
        <a:lstStyle/>
        <a:p>
          <a:pPr rtl="0"/>
          <a:r>
            <a:rPr lang="en-US" i="1" dirty="0" smtClean="0"/>
            <a:t>Mainly a local-level expense (NB hospitals)</a:t>
          </a:r>
          <a:endParaRPr lang="en-US" dirty="0"/>
        </a:p>
      </dgm:t>
    </dgm:pt>
    <dgm:pt modelId="{77BED110-7558-4499-BF46-3D6D942D160B}" type="parTrans" cxnId="{202D92A7-9002-4C8A-BED2-F66F58232FA8}">
      <dgm:prSet/>
      <dgm:spPr/>
      <dgm:t>
        <a:bodyPr/>
        <a:lstStyle/>
        <a:p>
          <a:endParaRPr lang="en-US"/>
        </a:p>
      </dgm:t>
    </dgm:pt>
    <dgm:pt modelId="{BF5FB74D-8729-447C-AE8C-E960933F7F61}" type="sibTrans" cxnId="{202D92A7-9002-4C8A-BED2-F66F58232FA8}">
      <dgm:prSet/>
      <dgm:spPr/>
      <dgm:t>
        <a:bodyPr/>
        <a:lstStyle/>
        <a:p>
          <a:endParaRPr lang="en-US"/>
        </a:p>
      </dgm:t>
    </dgm:pt>
    <dgm:pt modelId="{9B2E91B6-829F-49DA-B331-236D557B4008}">
      <dgm:prSet/>
      <dgm:spPr/>
      <dgm:t>
        <a:bodyPr/>
        <a:lstStyle/>
        <a:p>
          <a:pPr rtl="0"/>
          <a:r>
            <a:rPr lang="en-US" i="1" dirty="0" smtClean="0"/>
            <a:t>Incarceration</a:t>
          </a:r>
          <a:endParaRPr lang="en-US" dirty="0"/>
        </a:p>
      </dgm:t>
    </dgm:pt>
    <dgm:pt modelId="{CBCC556E-FD1E-41DE-9A0A-22C4EA0A518A}" type="parTrans" cxnId="{0C861157-FD63-4A12-B084-6E7CAC84954E}">
      <dgm:prSet/>
      <dgm:spPr/>
      <dgm:t>
        <a:bodyPr/>
        <a:lstStyle/>
        <a:p>
          <a:endParaRPr lang="en-US"/>
        </a:p>
      </dgm:t>
    </dgm:pt>
    <dgm:pt modelId="{EB136E43-513E-4EA8-A9DE-B45099A6502C}" type="sibTrans" cxnId="{0C861157-FD63-4A12-B084-6E7CAC84954E}">
      <dgm:prSet/>
      <dgm:spPr/>
      <dgm:t>
        <a:bodyPr/>
        <a:lstStyle/>
        <a:p>
          <a:endParaRPr lang="en-US"/>
        </a:p>
      </dgm:t>
    </dgm:pt>
    <dgm:pt modelId="{60FE8B4A-5FE2-4346-A994-632120EAA1B0}" type="pres">
      <dgm:prSet presAssocID="{A4E09724-8BD5-454E-8056-3EDAC7547242}" presName="diagram" presStyleCnt="0">
        <dgm:presLayoutVars>
          <dgm:chPref val="1"/>
          <dgm:dir/>
          <dgm:animOne val="branch"/>
          <dgm:animLvl val="lvl"/>
          <dgm:resizeHandles/>
        </dgm:presLayoutVars>
      </dgm:prSet>
      <dgm:spPr/>
      <dgm:t>
        <a:bodyPr/>
        <a:lstStyle/>
        <a:p>
          <a:endParaRPr lang="en-US"/>
        </a:p>
      </dgm:t>
    </dgm:pt>
    <dgm:pt modelId="{57AE7D3E-E983-4A72-9C40-E985C838B5A4}" type="pres">
      <dgm:prSet presAssocID="{5E4E989A-48F3-4BDA-88A1-1984C0DBEA0C}" presName="root" presStyleCnt="0"/>
      <dgm:spPr/>
    </dgm:pt>
    <dgm:pt modelId="{6CDE908F-FADF-4E97-831B-64B16E8D5606}" type="pres">
      <dgm:prSet presAssocID="{5E4E989A-48F3-4BDA-88A1-1984C0DBEA0C}" presName="rootComposite" presStyleCnt="0"/>
      <dgm:spPr/>
    </dgm:pt>
    <dgm:pt modelId="{1D8B6088-F7D4-4B49-873B-F4FBF2F2BFC7}" type="pres">
      <dgm:prSet presAssocID="{5E4E989A-48F3-4BDA-88A1-1984C0DBEA0C}" presName="rootText" presStyleLbl="node1" presStyleIdx="0" presStyleCnt="3"/>
      <dgm:spPr/>
      <dgm:t>
        <a:bodyPr/>
        <a:lstStyle/>
        <a:p>
          <a:endParaRPr lang="en-US"/>
        </a:p>
      </dgm:t>
    </dgm:pt>
    <dgm:pt modelId="{8ABF8110-7DBF-428E-B14D-DF03611DCD01}" type="pres">
      <dgm:prSet presAssocID="{5E4E989A-48F3-4BDA-88A1-1984C0DBEA0C}" presName="rootConnector" presStyleLbl="node1" presStyleIdx="0" presStyleCnt="3"/>
      <dgm:spPr/>
      <dgm:t>
        <a:bodyPr/>
        <a:lstStyle/>
        <a:p>
          <a:endParaRPr lang="en-US"/>
        </a:p>
      </dgm:t>
    </dgm:pt>
    <dgm:pt modelId="{1B6D645D-1B42-452A-AFC2-590456365FB3}" type="pres">
      <dgm:prSet presAssocID="{5E4E989A-48F3-4BDA-88A1-1984C0DBEA0C}" presName="childShape" presStyleCnt="0"/>
      <dgm:spPr/>
    </dgm:pt>
    <dgm:pt modelId="{01F56CFA-D65F-41B4-9C0A-0D2DDD80E6CA}" type="pres">
      <dgm:prSet presAssocID="{8A7B7D42-D855-4A37-830B-FCD76D03ADBA}" presName="Name13" presStyleLbl="parChTrans1D2" presStyleIdx="0" presStyleCnt="3"/>
      <dgm:spPr/>
      <dgm:t>
        <a:bodyPr/>
        <a:lstStyle/>
        <a:p>
          <a:endParaRPr lang="en-US"/>
        </a:p>
      </dgm:t>
    </dgm:pt>
    <dgm:pt modelId="{28260B9B-AA6A-4267-9D95-F998245D3723}" type="pres">
      <dgm:prSet presAssocID="{E939708C-8B27-4890-9E4F-69ADB633A832}" presName="childText" presStyleLbl="bgAcc1" presStyleIdx="0" presStyleCnt="3">
        <dgm:presLayoutVars>
          <dgm:bulletEnabled val="1"/>
        </dgm:presLayoutVars>
      </dgm:prSet>
      <dgm:spPr/>
      <dgm:t>
        <a:bodyPr/>
        <a:lstStyle/>
        <a:p>
          <a:endParaRPr lang="en-US"/>
        </a:p>
      </dgm:t>
    </dgm:pt>
    <dgm:pt modelId="{73302FAD-01E6-4408-9D81-F5F643D73669}" type="pres">
      <dgm:prSet presAssocID="{8CE1382F-7768-4A38-B331-85833B617367}" presName="Name13" presStyleLbl="parChTrans1D2" presStyleIdx="1" presStyleCnt="3"/>
      <dgm:spPr/>
      <dgm:t>
        <a:bodyPr/>
        <a:lstStyle/>
        <a:p>
          <a:endParaRPr lang="en-US"/>
        </a:p>
      </dgm:t>
    </dgm:pt>
    <dgm:pt modelId="{B17DA1CE-A4F6-4FC7-8928-496D914BDC9D}" type="pres">
      <dgm:prSet presAssocID="{7EFFCD3A-3607-43C2-9681-BF858F3ED158}" presName="childText" presStyleLbl="bgAcc1" presStyleIdx="1" presStyleCnt="3" custScaleY="130444">
        <dgm:presLayoutVars>
          <dgm:bulletEnabled val="1"/>
        </dgm:presLayoutVars>
      </dgm:prSet>
      <dgm:spPr/>
      <dgm:t>
        <a:bodyPr/>
        <a:lstStyle/>
        <a:p>
          <a:endParaRPr lang="en-US"/>
        </a:p>
      </dgm:t>
    </dgm:pt>
    <dgm:pt modelId="{C1CF17E4-85BA-4DEF-B446-1F736AA1B9EB}" type="pres">
      <dgm:prSet presAssocID="{26DDC73C-E724-4AA3-903D-BBFB06CE71F0}" presName="root" presStyleCnt="0"/>
      <dgm:spPr/>
    </dgm:pt>
    <dgm:pt modelId="{6EE9E30E-C1D0-4FB1-B697-952BBFD082C1}" type="pres">
      <dgm:prSet presAssocID="{26DDC73C-E724-4AA3-903D-BBFB06CE71F0}" presName="rootComposite" presStyleCnt="0"/>
      <dgm:spPr/>
    </dgm:pt>
    <dgm:pt modelId="{FFB081D7-70D3-47D7-A734-AB02D2BC1B26}" type="pres">
      <dgm:prSet presAssocID="{26DDC73C-E724-4AA3-903D-BBFB06CE71F0}" presName="rootText" presStyleLbl="node1" presStyleIdx="1" presStyleCnt="3"/>
      <dgm:spPr/>
      <dgm:t>
        <a:bodyPr/>
        <a:lstStyle/>
        <a:p>
          <a:endParaRPr lang="en-US"/>
        </a:p>
      </dgm:t>
    </dgm:pt>
    <dgm:pt modelId="{C0BFAB4B-4F09-4FE8-936E-60F2312E69DA}" type="pres">
      <dgm:prSet presAssocID="{26DDC73C-E724-4AA3-903D-BBFB06CE71F0}" presName="rootConnector" presStyleLbl="node1" presStyleIdx="1" presStyleCnt="3"/>
      <dgm:spPr/>
      <dgm:t>
        <a:bodyPr/>
        <a:lstStyle/>
        <a:p>
          <a:endParaRPr lang="en-US"/>
        </a:p>
      </dgm:t>
    </dgm:pt>
    <dgm:pt modelId="{7ED12F68-9F52-46BD-A85C-EB5797EA720B}" type="pres">
      <dgm:prSet presAssocID="{26DDC73C-E724-4AA3-903D-BBFB06CE71F0}" presName="childShape" presStyleCnt="0"/>
      <dgm:spPr/>
    </dgm:pt>
    <dgm:pt modelId="{24C5B786-62C3-4A58-AB04-7ABEF8782E18}" type="pres">
      <dgm:prSet presAssocID="{77BED110-7558-4499-BF46-3D6D942D160B}" presName="Name13" presStyleLbl="parChTrans1D2" presStyleIdx="2" presStyleCnt="3"/>
      <dgm:spPr/>
      <dgm:t>
        <a:bodyPr/>
        <a:lstStyle/>
        <a:p>
          <a:endParaRPr lang="en-US"/>
        </a:p>
      </dgm:t>
    </dgm:pt>
    <dgm:pt modelId="{C65F308F-5CC1-492F-818F-11EE92DAD905}" type="pres">
      <dgm:prSet presAssocID="{D49D2177-CA25-4D01-9DAC-3FE8E07C6276}" presName="childText" presStyleLbl="bgAcc1" presStyleIdx="2" presStyleCnt="3">
        <dgm:presLayoutVars>
          <dgm:bulletEnabled val="1"/>
        </dgm:presLayoutVars>
      </dgm:prSet>
      <dgm:spPr/>
      <dgm:t>
        <a:bodyPr/>
        <a:lstStyle/>
        <a:p>
          <a:endParaRPr lang="en-US"/>
        </a:p>
      </dgm:t>
    </dgm:pt>
    <dgm:pt modelId="{26689555-76EC-4686-A79D-3911A532A101}" type="pres">
      <dgm:prSet presAssocID="{9B2E91B6-829F-49DA-B331-236D557B4008}" presName="root" presStyleCnt="0"/>
      <dgm:spPr/>
    </dgm:pt>
    <dgm:pt modelId="{B94E4F83-8EFC-4FBC-988A-CF5F9ED7AE11}" type="pres">
      <dgm:prSet presAssocID="{9B2E91B6-829F-49DA-B331-236D557B4008}" presName="rootComposite" presStyleCnt="0"/>
      <dgm:spPr/>
    </dgm:pt>
    <dgm:pt modelId="{D6346AC2-A1F8-4EC5-A09A-6F1F12292EF2}" type="pres">
      <dgm:prSet presAssocID="{9B2E91B6-829F-49DA-B331-236D557B4008}" presName="rootText" presStyleLbl="node1" presStyleIdx="2" presStyleCnt="3"/>
      <dgm:spPr/>
      <dgm:t>
        <a:bodyPr/>
        <a:lstStyle/>
        <a:p>
          <a:endParaRPr lang="en-US"/>
        </a:p>
      </dgm:t>
    </dgm:pt>
    <dgm:pt modelId="{8A2EE1BA-B847-4480-AA0F-DDBD3F2BE2F6}" type="pres">
      <dgm:prSet presAssocID="{9B2E91B6-829F-49DA-B331-236D557B4008}" presName="rootConnector" presStyleLbl="node1" presStyleIdx="2" presStyleCnt="3"/>
      <dgm:spPr/>
      <dgm:t>
        <a:bodyPr/>
        <a:lstStyle/>
        <a:p>
          <a:endParaRPr lang="en-US"/>
        </a:p>
      </dgm:t>
    </dgm:pt>
    <dgm:pt modelId="{D05D618E-2546-42F8-AB65-4EA039CA2E67}" type="pres">
      <dgm:prSet presAssocID="{9B2E91B6-829F-49DA-B331-236D557B4008}" presName="childShape" presStyleCnt="0"/>
      <dgm:spPr/>
    </dgm:pt>
  </dgm:ptLst>
  <dgm:cxnLst>
    <dgm:cxn modelId="{555AC493-A2FC-431D-8855-BE62F86997A0}" type="presOf" srcId="{5E4E989A-48F3-4BDA-88A1-1984C0DBEA0C}" destId="{8ABF8110-7DBF-428E-B14D-DF03611DCD01}" srcOrd="1" destOrd="0" presId="urn:microsoft.com/office/officeart/2005/8/layout/hierarchy3"/>
    <dgm:cxn modelId="{1C385799-AAF7-4DF9-AEB3-E58F480DEE38}" type="presOf" srcId="{26DDC73C-E724-4AA3-903D-BBFB06CE71F0}" destId="{FFB081D7-70D3-47D7-A734-AB02D2BC1B26}" srcOrd="0" destOrd="0" presId="urn:microsoft.com/office/officeart/2005/8/layout/hierarchy3"/>
    <dgm:cxn modelId="{B3245B62-F1A2-4DB2-84B1-CBCBD6A68A27}" srcId="{A4E09724-8BD5-454E-8056-3EDAC7547242}" destId="{5E4E989A-48F3-4BDA-88A1-1984C0DBEA0C}" srcOrd="0" destOrd="0" parTransId="{D8DF1280-AA0A-43BB-860C-58EC82EFD49F}" sibTransId="{B3A6F9DE-2989-4B34-BBE4-7849F23803E5}"/>
    <dgm:cxn modelId="{484AA402-06E2-4CE8-98C0-9EDE47E1B4BB}" type="presOf" srcId="{5E4E989A-48F3-4BDA-88A1-1984C0DBEA0C}" destId="{1D8B6088-F7D4-4B49-873B-F4FBF2F2BFC7}" srcOrd="0" destOrd="0" presId="urn:microsoft.com/office/officeart/2005/8/layout/hierarchy3"/>
    <dgm:cxn modelId="{B0343E3D-CBB5-48AF-9310-8466D81E47B8}" type="presOf" srcId="{77BED110-7558-4499-BF46-3D6D942D160B}" destId="{24C5B786-62C3-4A58-AB04-7ABEF8782E18}" srcOrd="0" destOrd="0" presId="urn:microsoft.com/office/officeart/2005/8/layout/hierarchy3"/>
    <dgm:cxn modelId="{4966B9B0-25AD-43A8-9918-494812A89DE3}" srcId="{A4E09724-8BD5-454E-8056-3EDAC7547242}" destId="{26DDC73C-E724-4AA3-903D-BBFB06CE71F0}" srcOrd="1" destOrd="0" parTransId="{C641DE92-FE16-42A6-A081-84B836B2745F}" sibTransId="{9735AC10-7BC8-4D0B-ABA9-594A9026B6A2}"/>
    <dgm:cxn modelId="{FE256A9D-0656-44BA-8DF8-E6EA07BE6FE6}" srcId="{5E4E989A-48F3-4BDA-88A1-1984C0DBEA0C}" destId="{E939708C-8B27-4890-9E4F-69ADB633A832}" srcOrd="0" destOrd="0" parTransId="{8A7B7D42-D855-4A37-830B-FCD76D03ADBA}" sibTransId="{83FE501F-C9BB-4F21-8E02-983ADD707E17}"/>
    <dgm:cxn modelId="{2758DC2F-1808-4F9A-B7B9-F2F3FAB1978B}" type="presOf" srcId="{9B2E91B6-829F-49DA-B331-236D557B4008}" destId="{D6346AC2-A1F8-4EC5-A09A-6F1F12292EF2}" srcOrd="0" destOrd="0" presId="urn:microsoft.com/office/officeart/2005/8/layout/hierarchy3"/>
    <dgm:cxn modelId="{94C8FB97-9199-45A6-A847-B8E55B03C2F7}" type="presOf" srcId="{9B2E91B6-829F-49DA-B331-236D557B4008}" destId="{8A2EE1BA-B847-4480-AA0F-DDBD3F2BE2F6}" srcOrd="1" destOrd="0" presId="urn:microsoft.com/office/officeart/2005/8/layout/hierarchy3"/>
    <dgm:cxn modelId="{AB5BD61A-813F-41E3-8297-5F770E43EBDB}" type="presOf" srcId="{8A7B7D42-D855-4A37-830B-FCD76D03ADBA}" destId="{01F56CFA-D65F-41B4-9C0A-0D2DDD80E6CA}" srcOrd="0" destOrd="0" presId="urn:microsoft.com/office/officeart/2005/8/layout/hierarchy3"/>
    <dgm:cxn modelId="{AD135044-0C0F-47E7-A4AA-ABCB11784C59}" srcId="{5E4E989A-48F3-4BDA-88A1-1984C0DBEA0C}" destId="{7EFFCD3A-3607-43C2-9681-BF858F3ED158}" srcOrd="1" destOrd="0" parTransId="{8CE1382F-7768-4A38-B331-85833B617367}" sibTransId="{FE263C1D-2F3D-4F57-86FA-B030407BE2E5}"/>
    <dgm:cxn modelId="{2CC4452B-D9AD-4EEF-A3F3-E83743D44648}" type="presOf" srcId="{7EFFCD3A-3607-43C2-9681-BF858F3ED158}" destId="{B17DA1CE-A4F6-4FC7-8928-496D914BDC9D}" srcOrd="0" destOrd="0" presId="urn:microsoft.com/office/officeart/2005/8/layout/hierarchy3"/>
    <dgm:cxn modelId="{0ED851DA-814C-46B3-B33F-91B0CF16C030}" type="presOf" srcId="{E939708C-8B27-4890-9E4F-69ADB633A832}" destId="{28260B9B-AA6A-4267-9D95-F998245D3723}" srcOrd="0" destOrd="0" presId="urn:microsoft.com/office/officeart/2005/8/layout/hierarchy3"/>
    <dgm:cxn modelId="{3D4D01D7-DE76-456A-815D-37990A9B34D4}" type="presOf" srcId="{A4E09724-8BD5-454E-8056-3EDAC7547242}" destId="{60FE8B4A-5FE2-4346-A994-632120EAA1B0}" srcOrd="0" destOrd="0" presId="urn:microsoft.com/office/officeart/2005/8/layout/hierarchy3"/>
    <dgm:cxn modelId="{389257E3-680D-4503-8F00-C87EF5F02606}" type="presOf" srcId="{D49D2177-CA25-4D01-9DAC-3FE8E07C6276}" destId="{C65F308F-5CC1-492F-818F-11EE92DAD905}" srcOrd="0" destOrd="0" presId="urn:microsoft.com/office/officeart/2005/8/layout/hierarchy3"/>
    <dgm:cxn modelId="{B0484A9B-4A26-4C2B-9ABC-D6C705ECE440}" type="presOf" srcId="{26DDC73C-E724-4AA3-903D-BBFB06CE71F0}" destId="{C0BFAB4B-4F09-4FE8-936E-60F2312E69DA}" srcOrd="1" destOrd="0" presId="urn:microsoft.com/office/officeart/2005/8/layout/hierarchy3"/>
    <dgm:cxn modelId="{202D92A7-9002-4C8A-BED2-F66F58232FA8}" srcId="{26DDC73C-E724-4AA3-903D-BBFB06CE71F0}" destId="{D49D2177-CA25-4D01-9DAC-3FE8E07C6276}" srcOrd="0" destOrd="0" parTransId="{77BED110-7558-4499-BF46-3D6D942D160B}" sibTransId="{BF5FB74D-8729-447C-AE8C-E960933F7F61}"/>
    <dgm:cxn modelId="{507B043D-8406-4E41-8161-D6843DC9EBA8}" type="presOf" srcId="{8CE1382F-7768-4A38-B331-85833B617367}" destId="{73302FAD-01E6-4408-9D81-F5F643D73669}" srcOrd="0" destOrd="0" presId="urn:microsoft.com/office/officeart/2005/8/layout/hierarchy3"/>
    <dgm:cxn modelId="{0C861157-FD63-4A12-B084-6E7CAC84954E}" srcId="{A4E09724-8BD5-454E-8056-3EDAC7547242}" destId="{9B2E91B6-829F-49DA-B331-236D557B4008}" srcOrd="2" destOrd="0" parTransId="{CBCC556E-FD1E-41DE-9A0A-22C4EA0A518A}" sibTransId="{EB136E43-513E-4EA8-A9DE-B45099A6502C}"/>
    <dgm:cxn modelId="{DDF05787-A265-4ACB-AC5E-7C3E5A346F1C}" type="presParOf" srcId="{60FE8B4A-5FE2-4346-A994-632120EAA1B0}" destId="{57AE7D3E-E983-4A72-9C40-E985C838B5A4}" srcOrd="0" destOrd="0" presId="urn:microsoft.com/office/officeart/2005/8/layout/hierarchy3"/>
    <dgm:cxn modelId="{1AC901DF-ABCF-44A9-9463-4DCCA1912B6E}" type="presParOf" srcId="{57AE7D3E-E983-4A72-9C40-E985C838B5A4}" destId="{6CDE908F-FADF-4E97-831B-64B16E8D5606}" srcOrd="0" destOrd="0" presId="urn:microsoft.com/office/officeart/2005/8/layout/hierarchy3"/>
    <dgm:cxn modelId="{448F3D6C-A6A8-4E94-A72E-DE63961AE6EE}" type="presParOf" srcId="{6CDE908F-FADF-4E97-831B-64B16E8D5606}" destId="{1D8B6088-F7D4-4B49-873B-F4FBF2F2BFC7}" srcOrd="0" destOrd="0" presId="urn:microsoft.com/office/officeart/2005/8/layout/hierarchy3"/>
    <dgm:cxn modelId="{BB9DA58D-C4E5-4625-987D-3E82BB630773}" type="presParOf" srcId="{6CDE908F-FADF-4E97-831B-64B16E8D5606}" destId="{8ABF8110-7DBF-428E-B14D-DF03611DCD01}" srcOrd="1" destOrd="0" presId="urn:microsoft.com/office/officeart/2005/8/layout/hierarchy3"/>
    <dgm:cxn modelId="{2F412283-9B53-4DE4-8EFA-46509FA0ECB3}" type="presParOf" srcId="{57AE7D3E-E983-4A72-9C40-E985C838B5A4}" destId="{1B6D645D-1B42-452A-AFC2-590456365FB3}" srcOrd="1" destOrd="0" presId="urn:microsoft.com/office/officeart/2005/8/layout/hierarchy3"/>
    <dgm:cxn modelId="{0898A823-AB15-4202-933D-8692650CCE8A}" type="presParOf" srcId="{1B6D645D-1B42-452A-AFC2-590456365FB3}" destId="{01F56CFA-D65F-41B4-9C0A-0D2DDD80E6CA}" srcOrd="0" destOrd="0" presId="urn:microsoft.com/office/officeart/2005/8/layout/hierarchy3"/>
    <dgm:cxn modelId="{5DCC51F0-4856-4008-97F8-6887F6BB6110}" type="presParOf" srcId="{1B6D645D-1B42-452A-AFC2-590456365FB3}" destId="{28260B9B-AA6A-4267-9D95-F998245D3723}" srcOrd="1" destOrd="0" presId="urn:microsoft.com/office/officeart/2005/8/layout/hierarchy3"/>
    <dgm:cxn modelId="{AE06EDC0-393D-46F8-A74F-C51086216401}" type="presParOf" srcId="{1B6D645D-1B42-452A-AFC2-590456365FB3}" destId="{73302FAD-01E6-4408-9D81-F5F643D73669}" srcOrd="2" destOrd="0" presId="urn:microsoft.com/office/officeart/2005/8/layout/hierarchy3"/>
    <dgm:cxn modelId="{FFA09931-8722-439C-BB98-CCF080DF37AE}" type="presParOf" srcId="{1B6D645D-1B42-452A-AFC2-590456365FB3}" destId="{B17DA1CE-A4F6-4FC7-8928-496D914BDC9D}" srcOrd="3" destOrd="0" presId="urn:microsoft.com/office/officeart/2005/8/layout/hierarchy3"/>
    <dgm:cxn modelId="{8A44B227-C549-424C-A39F-8C89AC82854A}" type="presParOf" srcId="{60FE8B4A-5FE2-4346-A994-632120EAA1B0}" destId="{C1CF17E4-85BA-4DEF-B446-1F736AA1B9EB}" srcOrd="1" destOrd="0" presId="urn:microsoft.com/office/officeart/2005/8/layout/hierarchy3"/>
    <dgm:cxn modelId="{43DD84BB-2DD7-429A-B2B4-2EFE543F0D8D}" type="presParOf" srcId="{C1CF17E4-85BA-4DEF-B446-1F736AA1B9EB}" destId="{6EE9E30E-C1D0-4FB1-B697-952BBFD082C1}" srcOrd="0" destOrd="0" presId="urn:microsoft.com/office/officeart/2005/8/layout/hierarchy3"/>
    <dgm:cxn modelId="{A3ABCEA9-6647-4674-AF4A-3A94F8247A08}" type="presParOf" srcId="{6EE9E30E-C1D0-4FB1-B697-952BBFD082C1}" destId="{FFB081D7-70D3-47D7-A734-AB02D2BC1B26}" srcOrd="0" destOrd="0" presId="urn:microsoft.com/office/officeart/2005/8/layout/hierarchy3"/>
    <dgm:cxn modelId="{CA4F78D3-69B7-4A27-84F3-1BD137DA7E13}" type="presParOf" srcId="{6EE9E30E-C1D0-4FB1-B697-952BBFD082C1}" destId="{C0BFAB4B-4F09-4FE8-936E-60F2312E69DA}" srcOrd="1" destOrd="0" presId="urn:microsoft.com/office/officeart/2005/8/layout/hierarchy3"/>
    <dgm:cxn modelId="{B5BBF583-2ED0-4641-AEBA-0B49BBF4266C}" type="presParOf" srcId="{C1CF17E4-85BA-4DEF-B446-1F736AA1B9EB}" destId="{7ED12F68-9F52-46BD-A85C-EB5797EA720B}" srcOrd="1" destOrd="0" presId="urn:microsoft.com/office/officeart/2005/8/layout/hierarchy3"/>
    <dgm:cxn modelId="{FA05B160-6143-413E-8C87-8B565D8BC183}" type="presParOf" srcId="{7ED12F68-9F52-46BD-A85C-EB5797EA720B}" destId="{24C5B786-62C3-4A58-AB04-7ABEF8782E18}" srcOrd="0" destOrd="0" presId="urn:microsoft.com/office/officeart/2005/8/layout/hierarchy3"/>
    <dgm:cxn modelId="{804AB134-64A0-44D7-BB63-EEB5897BC63D}" type="presParOf" srcId="{7ED12F68-9F52-46BD-A85C-EB5797EA720B}" destId="{C65F308F-5CC1-492F-818F-11EE92DAD905}" srcOrd="1" destOrd="0" presId="urn:microsoft.com/office/officeart/2005/8/layout/hierarchy3"/>
    <dgm:cxn modelId="{31D8A5DF-0A60-4722-BF5F-26AF1281A5FF}" type="presParOf" srcId="{60FE8B4A-5FE2-4346-A994-632120EAA1B0}" destId="{26689555-76EC-4686-A79D-3911A532A101}" srcOrd="2" destOrd="0" presId="urn:microsoft.com/office/officeart/2005/8/layout/hierarchy3"/>
    <dgm:cxn modelId="{EB4A62C6-4A53-41D4-B3E6-49FC57206F54}" type="presParOf" srcId="{26689555-76EC-4686-A79D-3911A532A101}" destId="{B94E4F83-8EFC-4FBC-988A-CF5F9ED7AE11}" srcOrd="0" destOrd="0" presId="urn:microsoft.com/office/officeart/2005/8/layout/hierarchy3"/>
    <dgm:cxn modelId="{BFD61D04-24AE-4A32-A92D-9890C79DB0FF}" type="presParOf" srcId="{B94E4F83-8EFC-4FBC-988A-CF5F9ED7AE11}" destId="{D6346AC2-A1F8-4EC5-A09A-6F1F12292EF2}" srcOrd="0" destOrd="0" presId="urn:microsoft.com/office/officeart/2005/8/layout/hierarchy3"/>
    <dgm:cxn modelId="{A7326610-2808-4AC7-B7BD-E329B8A6BF4F}" type="presParOf" srcId="{B94E4F83-8EFC-4FBC-988A-CF5F9ED7AE11}" destId="{8A2EE1BA-B847-4480-AA0F-DDBD3F2BE2F6}" srcOrd="1" destOrd="0" presId="urn:microsoft.com/office/officeart/2005/8/layout/hierarchy3"/>
    <dgm:cxn modelId="{DBB61A80-EC58-49A6-ABBB-14ED577F42AE}" type="presParOf" srcId="{26689555-76EC-4686-A79D-3911A532A101}" destId="{D05D618E-2546-42F8-AB65-4EA039CA2E6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69AE8B-9419-4352-AA42-829871B40169}" type="doc">
      <dgm:prSet loTypeId="urn:microsoft.com/office/officeart/2005/8/layout/hList3" loCatId="list" qsTypeId="urn:microsoft.com/office/officeart/2005/8/quickstyle/simple1" qsCatId="simple" csTypeId="urn:microsoft.com/office/officeart/2005/8/colors/accent2_1" csCatId="accent2"/>
      <dgm:spPr/>
      <dgm:t>
        <a:bodyPr/>
        <a:lstStyle/>
        <a:p>
          <a:endParaRPr lang="en-US"/>
        </a:p>
      </dgm:t>
    </dgm:pt>
    <dgm:pt modelId="{973009BB-9B35-4309-8352-AF5560F1F97F}">
      <dgm:prSet/>
      <dgm:spPr/>
      <dgm:t>
        <a:bodyPr/>
        <a:lstStyle/>
        <a:p>
          <a:pPr rtl="0"/>
          <a:r>
            <a:rPr lang="en-US" i="1" dirty="0" smtClean="0"/>
            <a:t>Florida</a:t>
          </a:r>
          <a:endParaRPr lang="en-US" dirty="0"/>
        </a:p>
      </dgm:t>
    </dgm:pt>
    <dgm:pt modelId="{4AD40F0D-F735-473F-A3CF-AE3A3C602C22}" type="parTrans" cxnId="{AC90F728-7F9C-4017-8669-CD5218D8DC97}">
      <dgm:prSet/>
      <dgm:spPr/>
      <dgm:t>
        <a:bodyPr/>
        <a:lstStyle/>
        <a:p>
          <a:endParaRPr lang="en-US"/>
        </a:p>
      </dgm:t>
    </dgm:pt>
    <dgm:pt modelId="{614147E3-5048-4DCD-A6F9-DD251C28DCF4}" type="sibTrans" cxnId="{AC90F728-7F9C-4017-8669-CD5218D8DC97}">
      <dgm:prSet/>
      <dgm:spPr/>
      <dgm:t>
        <a:bodyPr/>
        <a:lstStyle/>
        <a:p>
          <a:endParaRPr lang="en-US"/>
        </a:p>
      </dgm:t>
    </dgm:pt>
    <dgm:pt modelId="{8498893D-8483-42DC-A5D1-67147A0249F8}">
      <dgm:prSet/>
      <dgm:spPr/>
      <dgm:t>
        <a:bodyPr/>
        <a:lstStyle/>
        <a:p>
          <a:pPr rtl="0"/>
          <a:r>
            <a:rPr lang="en-US" i="1" dirty="0" smtClean="0"/>
            <a:t>Unauthorized immigrants comprised 8.2 percent of Florida's workforce, or 750,000 workers, in 2008, according to a Pew Hispanic Center report.</a:t>
          </a:r>
          <a:endParaRPr lang="en-US" dirty="0"/>
        </a:p>
      </dgm:t>
    </dgm:pt>
    <dgm:pt modelId="{9DE9EC5A-15D7-49AD-A617-7F522314029C}" type="parTrans" cxnId="{10756EAE-6C65-4DA1-83AF-771621900BB6}">
      <dgm:prSet/>
      <dgm:spPr/>
      <dgm:t>
        <a:bodyPr/>
        <a:lstStyle/>
        <a:p>
          <a:endParaRPr lang="en-US"/>
        </a:p>
      </dgm:t>
    </dgm:pt>
    <dgm:pt modelId="{83CB4FCB-F718-4240-9D37-A1312F0D4FF2}" type="sibTrans" cxnId="{10756EAE-6C65-4DA1-83AF-771621900BB6}">
      <dgm:prSet/>
      <dgm:spPr/>
      <dgm:t>
        <a:bodyPr/>
        <a:lstStyle/>
        <a:p>
          <a:endParaRPr lang="en-US"/>
        </a:p>
      </dgm:t>
    </dgm:pt>
    <dgm:pt modelId="{0F1BE4CC-A548-4232-BCA6-5EA00E412D27}">
      <dgm:prSet/>
      <dgm:spPr/>
      <dgm:t>
        <a:bodyPr/>
        <a:lstStyle/>
        <a:p>
          <a:pPr rtl="0"/>
          <a:r>
            <a:rPr lang="en-US" i="1" dirty="0" smtClean="0"/>
            <a:t>The Federation for American Immigration Reform estimates that the state of Florida spends $3.8 billion on education, health and incarceration for illegal immigrants.</a:t>
          </a:r>
          <a:endParaRPr lang="en-US" i="1" dirty="0"/>
        </a:p>
      </dgm:t>
    </dgm:pt>
    <dgm:pt modelId="{9DA3E5D4-F644-4F7A-94F7-09C39092ED53}" type="parTrans" cxnId="{42BEEDB6-D250-49FA-B996-B63E7B60708D}">
      <dgm:prSet/>
      <dgm:spPr/>
      <dgm:t>
        <a:bodyPr/>
        <a:lstStyle/>
        <a:p>
          <a:endParaRPr lang="en-US"/>
        </a:p>
      </dgm:t>
    </dgm:pt>
    <dgm:pt modelId="{10AB173A-BACA-4480-88DA-15F457854D63}" type="sibTrans" cxnId="{42BEEDB6-D250-49FA-B996-B63E7B60708D}">
      <dgm:prSet/>
      <dgm:spPr/>
      <dgm:t>
        <a:bodyPr/>
        <a:lstStyle/>
        <a:p>
          <a:endParaRPr lang="en-US"/>
        </a:p>
      </dgm:t>
    </dgm:pt>
    <dgm:pt modelId="{5D1021B2-A08B-4574-A677-A202B34FE8FA}">
      <dgm:prSet/>
      <dgm:spPr/>
      <dgm:t>
        <a:bodyPr/>
        <a:lstStyle/>
        <a:p>
          <a:pPr rtl="0"/>
          <a:endParaRPr lang="en-US" i="1" dirty="0"/>
        </a:p>
      </dgm:t>
    </dgm:pt>
    <dgm:pt modelId="{553EAA3F-ED17-4D41-B58A-CEF1CEDA2724}" type="parTrans" cxnId="{7E40279F-C88F-4A8D-B97F-D0E340B42B3F}">
      <dgm:prSet/>
      <dgm:spPr/>
      <dgm:t>
        <a:bodyPr/>
        <a:lstStyle/>
        <a:p>
          <a:endParaRPr lang="en-US"/>
        </a:p>
      </dgm:t>
    </dgm:pt>
    <dgm:pt modelId="{69A1DCBF-76BC-48F9-9C71-CBCCA86D81E8}" type="sibTrans" cxnId="{7E40279F-C88F-4A8D-B97F-D0E340B42B3F}">
      <dgm:prSet/>
      <dgm:spPr/>
      <dgm:t>
        <a:bodyPr/>
        <a:lstStyle/>
        <a:p>
          <a:endParaRPr lang="en-US"/>
        </a:p>
      </dgm:t>
    </dgm:pt>
    <dgm:pt modelId="{388D9297-5854-4DB7-B027-573A14460906}" type="pres">
      <dgm:prSet presAssocID="{7C69AE8B-9419-4352-AA42-829871B40169}" presName="composite" presStyleCnt="0">
        <dgm:presLayoutVars>
          <dgm:chMax val="1"/>
          <dgm:dir/>
          <dgm:resizeHandles val="exact"/>
        </dgm:presLayoutVars>
      </dgm:prSet>
      <dgm:spPr/>
      <dgm:t>
        <a:bodyPr/>
        <a:lstStyle/>
        <a:p>
          <a:endParaRPr lang="en-US"/>
        </a:p>
      </dgm:t>
    </dgm:pt>
    <dgm:pt modelId="{683337F7-AB28-4A12-86C1-05097376FD22}" type="pres">
      <dgm:prSet presAssocID="{973009BB-9B35-4309-8352-AF5560F1F97F}" presName="roof" presStyleLbl="dkBgShp" presStyleIdx="0" presStyleCnt="2"/>
      <dgm:spPr/>
      <dgm:t>
        <a:bodyPr/>
        <a:lstStyle/>
        <a:p>
          <a:endParaRPr lang="en-US"/>
        </a:p>
      </dgm:t>
    </dgm:pt>
    <dgm:pt modelId="{6BC85A55-27FD-45E7-9FA6-D84230005C43}" type="pres">
      <dgm:prSet presAssocID="{973009BB-9B35-4309-8352-AF5560F1F97F}" presName="pillars" presStyleCnt="0"/>
      <dgm:spPr/>
    </dgm:pt>
    <dgm:pt modelId="{48A70AF6-DB6F-4CF0-BAD8-6E309CFE478E}" type="pres">
      <dgm:prSet presAssocID="{973009BB-9B35-4309-8352-AF5560F1F97F}" presName="pillar1" presStyleLbl="node1" presStyleIdx="0" presStyleCnt="2">
        <dgm:presLayoutVars>
          <dgm:bulletEnabled val="1"/>
        </dgm:presLayoutVars>
      </dgm:prSet>
      <dgm:spPr/>
      <dgm:t>
        <a:bodyPr/>
        <a:lstStyle/>
        <a:p>
          <a:endParaRPr lang="en-US"/>
        </a:p>
      </dgm:t>
    </dgm:pt>
    <dgm:pt modelId="{D117F27D-6E99-4A6A-B723-EF9DC2D16C2B}" type="pres">
      <dgm:prSet presAssocID="{0F1BE4CC-A548-4232-BCA6-5EA00E412D27}" presName="pillarX" presStyleLbl="node1" presStyleIdx="1" presStyleCnt="2">
        <dgm:presLayoutVars>
          <dgm:bulletEnabled val="1"/>
        </dgm:presLayoutVars>
      </dgm:prSet>
      <dgm:spPr/>
      <dgm:t>
        <a:bodyPr/>
        <a:lstStyle/>
        <a:p>
          <a:endParaRPr lang="en-US"/>
        </a:p>
      </dgm:t>
    </dgm:pt>
    <dgm:pt modelId="{DC972E21-42F3-46C6-927B-478BC05A65AE}" type="pres">
      <dgm:prSet presAssocID="{973009BB-9B35-4309-8352-AF5560F1F97F}" presName="base" presStyleLbl="dkBgShp" presStyleIdx="1" presStyleCnt="2"/>
      <dgm:spPr/>
    </dgm:pt>
  </dgm:ptLst>
  <dgm:cxnLst>
    <dgm:cxn modelId="{1DA0A7B3-9E43-419A-91CA-8329C6D450DB}" type="presOf" srcId="{8498893D-8483-42DC-A5D1-67147A0249F8}" destId="{48A70AF6-DB6F-4CF0-BAD8-6E309CFE478E}" srcOrd="0" destOrd="0" presId="urn:microsoft.com/office/officeart/2005/8/layout/hList3"/>
    <dgm:cxn modelId="{01A5DF37-7678-410F-856B-FE693C24F47B}" type="presOf" srcId="{0F1BE4CC-A548-4232-BCA6-5EA00E412D27}" destId="{D117F27D-6E99-4A6A-B723-EF9DC2D16C2B}" srcOrd="0" destOrd="0" presId="urn:microsoft.com/office/officeart/2005/8/layout/hList3"/>
    <dgm:cxn modelId="{E763CD94-3C96-43A6-B3CE-71D9701F7F9C}" type="presOf" srcId="{7C69AE8B-9419-4352-AA42-829871B40169}" destId="{388D9297-5854-4DB7-B027-573A14460906}" srcOrd="0" destOrd="0" presId="urn:microsoft.com/office/officeart/2005/8/layout/hList3"/>
    <dgm:cxn modelId="{0CF06FF5-0186-42BB-9ADB-17D65CF24BF4}" type="presOf" srcId="{973009BB-9B35-4309-8352-AF5560F1F97F}" destId="{683337F7-AB28-4A12-86C1-05097376FD22}" srcOrd="0" destOrd="0" presId="urn:microsoft.com/office/officeart/2005/8/layout/hList3"/>
    <dgm:cxn modelId="{AC90F728-7F9C-4017-8669-CD5218D8DC97}" srcId="{7C69AE8B-9419-4352-AA42-829871B40169}" destId="{973009BB-9B35-4309-8352-AF5560F1F97F}" srcOrd="0" destOrd="0" parTransId="{4AD40F0D-F735-473F-A3CF-AE3A3C602C22}" sibTransId="{614147E3-5048-4DCD-A6F9-DD251C28DCF4}"/>
    <dgm:cxn modelId="{42BEEDB6-D250-49FA-B996-B63E7B60708D}" srcId="{973009BB-9B35-4309-8352-AF5560F1F97F}" destId="{0F1BE4CC-A548-4232-BCA6-5EA00E412D27}" srcOrd="1" destOrd="0" parTransId="{9DA3E5D4-F644-4F7A-94F7-09C39092ED53}" sibTransId="{10AB173A-BACA-4480-88DA-15F457854D63}"/>
    <dgm:cxn modelId="{7E40279F-C88F-4A8D-B97F-D0E340B42B3F}" srcId="{7C69AE8B-9419-4352-AA42-829871B40169}" destId="{5D1021B2-A08B-4574-A677-A202B34FE8FA}" srcOrd="1" destOrd="0" parTransId="{553EAA3F-ED17-4D41-B58A-CEF1CEDA2724}" sibTransId="{69A1DCBF-76BC-48F9-9C71-CBCCA86D81E8}"/>
    <dgm:cxn modelId="{10756EAE-6C65-4DA1-83AF-771621900BB6}" srcId="{973009BB-9B35-4309-8352-AF5560F1F97F}" destId="{8498893D-8483-42DC-A5D1-67147A0249F8}" srcOrd="0" destOrd="0" parTransId="{9DE9EC5A-15D7-49AD-A617-7F522314029C}" sibTransId="{83CB4FCB-F718-4240-9D37-A1312F0D4FF2}"/>
    <dgm:cxn modelId="{FD7E7B32-216D-478A-863D-DAA00DAECC87}" type="presParOf" srcId="{388D9297-5854-4DB7-B027-573A14460906}" destId="{683337F7-AB28-4A12-86C1-05097376FD22}" srcOrd="0" destOrd="0" presId="urn:microsoft.com/office/officeart/2005/8/layout/hList3"/>
    <dgm:cxn modelId="{9CE90389-C0B5-4134-86BD-43663479EEAC}" type="presParOf" srcId="{388D9297-5854-4DB7-B027-573A14460906}" destId="{6BC85A55-27FD-45E7-9FA6-D84230005C43}" srcOrd="1" destOrd="0" presId="urn:microsoft.com/office/officeart/2005/8/layout/hList3"/>
    <dgm:cxn modelId="{2B480E12-9664-4637-9123-72DC36684A22}" type="presParOf" srcId="{6BC85A55-27FD-45E7-9FA6-D84230005C43}" destId="{48A70AF6-DB6F-4CF0-BAD8-6E309CFE478E}" srcOrd="0" destOrd="0" presId="urn:microsoft.com/office/officeart/2005/8/layout/hList3"/>
    <dgm:cxn modelId="{D60A51A2-DB21-4A71-9F5B-4BD51232B079}" type="presParOf" srcId="{6BC85A55-27FD-45E7-9FA6-D84230005C43}" destId="{D117F27D-6E99-4A6A-B723-EF9DC2D16C2B}" srcOrd="1" destOrd="0" presId="urn:microsoft.com/office/officeart/2005/8/layout/hList3"/>
    <dgm:cxn modelId="{5DD355A9-04B7-4305-A254-42A012385E98}" type="presParOf" srcId="{388D9297-5854-4DB7-B027-573A14460906}" destId="{DC972E21-42F3-46C6-927B-478BC05A65A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FCE82-3248-469E-A41C-07DD5298C804}">
      <dsp:nvSpPr>
        <dsp:cNvPr id="0" name=""/>
        <dsp:cNvSpPr/>
      </dsp:nvSpPr>
      <dsp:spPr>
        <a:xfrm>
          <a:off x="0" y="1994840"/>
          <a:ext cx="8305800" cy="1591382"/>
        </a:xfrm>
        <a:prstGeom prst="rect">
          <a:avLst/>
        </a:prstGeom>
        <a:solidFill>
          <a:schemeClr val="accent5">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i="1" kern="1200" dirty="0" smtClean="0"/>
            <a:t>E.g. California</a:t>
          </a:r>
          <a:endParaRPr lang="en-US" sz="2200" kern="1200" dirty="0"/>
        </a:p>
      </dsp:txBody>
      <dsp:txXfrm>
        <a:off x="0" y="1994840"/>
        <a:ext cx="8305800" cy="859346"/>
      </dsp:txXfrm>
    </dsp:sp>
    <dsp:sp modelId="{2E3CC14C-3CCF-4093-BCBF-5F66FE951B87}">
      <dsp:nvSpPr>
        <dsp:cNvPr id="0" name=""/>
        <dsp:cNvSpPr/>
      </dsp:nvSpPr>
      <dsp:spPr>
        <a:xfrm>
          <a:off x="0" y="2903307"/>
          <a:ext cx="2076449" cy="2593848"/>
        </a:xfrm>
        <a:prstGeom prst="rect">
          <a:avLst/>
        </a:prstGeom>
        <a:solidFill>
          <a:schemeClr val="accent5">
            <a:tint val="40000"/>
            <a:alpha val="90000"/>
            <a:hueOff val="0"/>
            <a:satOff val="0"/>
            <a:lumOff val="0"/>
            <a:alphaOff val="0"/>
          </a:schemeClr>
        </a:solidFill>
        <a:ln w="384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n-US" sz="1800" i="1" kern="1200" dirty="0" smtClean="0"/>
            <a:t>California has generally been moving toward greater acceptance of immigrants, even illegal ones.</a:t>
          </a:r>
          <a:endParaRPr lang="en-US" sz="1800" kern="1200" dirty="0"/>
        </a:p>
      </dsp:txBody>
      <dsp:txXfrm>
        <a:off x="0" y="2903307"/>
        <a:ext cx="2076449" cy="2593848"/>
      </dsp:txXfrm>
    </dsp:sp>
    <dsp:sp modelId="{1D4ED6B2-8622-478E-A683-1333E1D32EDC}">
      <dsp:nvSpPr>
        <dsp:cNvPr id="0" name=""/>
        <dsp:cNvSpPr/>
      </dsp:nvSpPr>
      <dsp:spPr>
        <a:xfrm>
          <a:off x="2076450" y="2903307"/>
          <a:ext cx="2076449" cy="2593848"/>
        </a:xfrm>
        <a:prstGeom prst="rect">
          <a:avLst/>
        </a:prstGeom>
        <a:solidFill>
          <a:schemeClr val="accent5">
            <a:tint val="40000"/>
            <a:alpha val="90000"/>
            <a:hueOff val="620232"/>
            <a:satOff val="6340"/>
            <a:lumOff val="265"/>
            <a:alphaOff val="0"/>
          </a:schemeClr>
        </a:solidFill>
        <a:ln w="384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n-US" sz="1800" i="1" kern="1200" dirty="0" smtClean="0"/>
            <a:t>In 1982, the Field Poll found that only 19% of voters thought illegal immigrants had a favorable effect on the state. By July 2010, 34% felt that way.</a:t>
          </a:r>
          <a:endParaRPr lang="en-US" sz="1800" kern="1200" dirty="0"/>
        </a:p>
      </dsp:txBody>
      <dsp:txXfrm>
        <a:off x="2076450" y="2903307"/>
        <a:ext cx="2076449" cy="2593848"/>
      </dsp:txXfrm>
    </dsp:sp>
    <dsp:sp modelId="{05DC6B19-CCC0-4CE9-845E-506390B8C8C2}">
      <dsp:nvSpPr>
        <dsp:cNvPr id="0" name=""/>
        <dsp:cNvSpPr/>
      </dsp:nvSpPr>
      <dsp:spPr>
        <a:xfrm>
          <a:off x="4152900" y="2903307"/>
          <a:ext cx="2076449" cy="2593848"/>
        </a:xfrm>
        <a:prstGeom prst="rect">
          <a:avLst/>
        </a:prstGeom>
        <a:solidFill>
          <a:schemeClr val="accent5">
            <a:tint val="40000"/>
            <a:alpha val="90000"/>
            <a:hueOff val="1240465"/>
            <a:satOff val="12681"/>
            <a:lumOff val="529"/>
            <a:alphaOff val="0"/>
          </a:schemeClr>
        </a:solidFill>
        <a:ln w="384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n-US" sz="1800" i="1" kern="1200" dirty="0" smtClean="0"/>
            <a:t>Likewise, the proportion of voters who felt illegal immigrants had a negative impact had dropped from 75% to 56%.</a:t>
          </a:r>
          <a:endParaRPr lang="en-US" sz="1800" kern="1200" dirty="0"/>
        </a:p>
      </dsp:txBody>
      <dsp:txXfrm>
        <a:off x="4152900" y="2903307"/>
        <a:ext cx="2076449" cy="2593848"/>
      </dsp:txXfrm>
    </dsp:sp>
    <dsp:sp modelId="{57D4F1BE-7F78-42A4-BDEA-7A437B4CCE8C}">
      <dsp:nvSpPr>
        <dsp:cNvPr id="0" name=""/>
        <dsp:cNvSpPr/>
      </dsp:nvSpPr>
      <dsp:spPr>
        <a:xfrm>
          <a:off x="6229349" y="2903307"/>
          <a:ext cx="2076449" cy="2593848"/>
        </a:xfrm>
        <a:prstGeom prst="rect">
          <a:avLst/>
        </a:prstGeom>
        <a:solidFill>
          <a:schemeClr val="accent5">
            <a:tint val="40000"/>
            <a:alpha val="90000"/>
            <a:hueOff val="1860697"/>
            <a:satOff val="19021"/>
            <a:lumOff val="794"/>
            <a:alphaOff val="0"/>
          </a:schemeClr>
        </a:solidFill>
        <a:ln w="384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n-US" sz="1800" i="1" kern="1200" dirty="0" smtClean="0"/>
            <a:t>In 1982, 52% of voters felt illegal immigrants were taking jobs away from legal Californians; by July 2010, only 34% felt that way.”</a:t>
          </a:r>
          <a:endParaRPr lang="en-US" sz="1800" kern="1200" dirty="0"/>
        </a:p>
      </dsp:txBody>
      <dsp:txXfrm>
        <a:off x="6229349" y="2903307"/>
        <a:ext cx="2076449" cy="2593848"/>
      </dsp:txXfrm>
    </dsp:sp>
    <dsp:sp modelId="{852FBA8B-0FB6-4ACE-953F-A7D15085739F}">
      <dsp:nvSpPr>
        <dsp:cNvPr id="0" name=""/>
        <dsp:cNvSpPr/>
      </dsp:nvSpPr>
      <dsp:spPr>
        <a:xfrm rot="10800000">
          <a:off x="0" y="141644"/>
          <a:ext cx="8305800" cy="1937777"/>
        </a:xfrm>
        <a:prstGeom prst="upArrowCallout">
          <a:avLst/>
        </a:prstGeom>
        <a:solidFill>
          <a:schemeClr val="accent5">
            <a:hueOff val="1644580"/>
            <a:satOff val="34343"/>
            <a:lumOff val="-1961"/>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i="1" kern="1200" dirty="0" smtClean="0"/>
            <a:t>Statistics show that people tend to accept immigrants more after they have had exposure to and interaction with immigrants.</a:t>
          </a:r>
          <a:endParaRPr lang="en-US" sz="2200" kern="1200" dirty="0"/>
        </a:p>
      </dsp:txBody>
      <dsp:txXfrm rot="10800000">
        <a:off x="0" y="141644"/>
        <a:ext cx="8305800" cy="12591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19BE8-9DC0-4FC8-AC1C-F45E2016285B}">
      <dsp:nvSpPr>
        <dsp:cNvPr id="0" name=""/>
        <dsp:cNvSpPr/>
      </dsp:nvSpPr>
      <dsp:spPr>
        <a:xfrm>
          <a:off x="3730868" y="0"/>
          <a:ext cx="4382966" cy="3722919"/>
        </a:xfrm>
        <a:prstGeom prst="roundRect">
          <a:avLst/>
        </a:prstGeom>
        <a:solidFill>
          <a:schemeClr val="accent5">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i="1" kern="1200" dirty="0" smtClean="0"/>
            <a:t>Arizona's illegal immigrant population is costing the state's taxpayers about $1.3 billion per year.</a:t>
          </a:r>
          <a:endParaRPr lang="en-US" sz="3600" kern="1200" dirty="0"/>
        </a:p>
      </dsp:txBody>
      <dsp:txXfrm>
        <a:off x="3912606" y="181738"/>
        <a:ext cx="4019490" cy="33594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B0816-7816-4914-B87D-2B372AFF5159}">
      <dsp:nvSpPr>
        <dsp:cNvPr id="0" name=""/>
        <dsp:cNvSpPr/>
      </dsp:nvSpPr>
      <dsp:spPr>
        <a:xfrm>
          <a:off x="272169" y="628"/>
          <a:ext cx="5323061" cy="2129224"/>
        </a:xfrm>
        <a:prstGeom prst="chevron">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0">
            <a:lnSpc>
              <a:spcPct val="90000"/>
            </a:lnSpc>
            <a:spcBef>
              <a:spcPct val="0"/>
            </a:spcBef>
            <a:spcAft>
              <a:spcPct val="35000"/>
            </a:spcAft>
          </a:pPr>
          <a:r>
            <a:rPr lang="en-US" sz="2500" i="1" kern="1200" dirty="0" smtClean="0"/>
            <a:t>California's estimated 2.7 million illegal residents (7% of the state's population) add $4-6 billion annually in costs.</a:t>
          </a:r>
          <a:endParaRPr lang="en-US" sz="2500" kern="1200" dirty="0"/>
        </a:p>
      </dsp:txBody>
      <dsp:txXfrm>
        <a:off x="1336781" y="628"/>
        <a:ext cx="3193837" cy="2129224"/>
      </dsp:txXfrm>
    </dsp:sp>
    <dsp:sp modelId="{BD749E9E-D950-411D-9B29-1F3E7BF7EC7C}">
      <dsp:nvSpPr>
        <dsp:cNvPr id="0" name=""/>
        <dsp:cNvSpPr/>
      </dsp:nvSpPr>
      <dsp:spPr>
        <a:xfrm>
          <a:off x="272169" y="2427944"/>
          <a:ext cx="5323061" cy="2129224"/>
        </a:xfrm>
        <a:prstGeom prst="chevron">
          <a:avLst/>
        </a:prstGeom>
        <a:solidFill>
          <a:schemeClr val="accent3">
            <a:hueOff val="1325189"/>
            <a:satOff val="-68025"/>
            <a:lumOff val="4706"/>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rtl="0">
            <a:lnSpc>
              <a:spcPct val="90000"/>
            </a:lnSpc>
            <a:spcBef>
              <a:spcPct val="0"/>
            </a:spcBef>
            <a:spcAft>
              <a:spcPct val="35000"/>
            </a:spcAft>
          </a:pPr>
          <a:r>
            <a:rPr lang="en-US" sz="2500" i="1" kern="1200" dirty="0" smtClean="0"/>
            <a:t>State payments for the American-born children of immigrants supposedly cost about $640 million a year.</a:t>
          </a:r>
          <a:endParaRPr lang="en-US" sz="2500" kern="1200" dirty="0"/>
        </a:p>
      </dsp:txBody>
      <dsp:txXfrm>
        <a:off x="1336781" y="2427944"/>
        <a:ext cx="3193837" cy="21292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5EFA7-6D68-4ED7-8E51-4002AF225C43}">
      <dsp:nvSpPr>
        <dsp:cNvPr id="0" name=""/>
        <dsp:cNvSpPr/>
      </dsp:nvSpPr>
      <dsp:spPr>
        <a:xfrm>
          <a:off x="0" y="1982"/>
          <a:ext cx="8305800" cy="0"/>
        </a:xfrm>
        <a:prstGeom prst="line">
          <a:avLst/>
        </a:prstGeom>
        <a:solidFill>
          <a:schemeClr val="lt1">
            <a:hueOff val="0"/>
            <a:satOff val="0"/>
            <a:lumOff val="0"/>
            <a:alphaOff val="0"/>
          </a:schemeClr>
        </a:solidFill>
        <a:ln w="384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C0F33-E0DB-4DB8-A01A-329902787C3C}">
      <dsp:nvSpPr>
        <dsp:cNvPr id="0" name=""/>
        <dsp:cNvSpPr/>
      </dsp:nvSpPr>
      <dsp:spPr>
        <a:xfrm>
          <a:off x="0" y="1982"/>
          <a:ext cx="8305800" cy="208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i="1" kern="1200" dirty="0" smtClean="0">
              <a:solidFill>
                <a:schemeClr val="accent5">
                  <a:lumMod val="50000"/>
                </a:schemeClr>
              </a:solidFill>
            </a:rPr>
            <a:t>According to the traditional interpretation of the citizenship clause of the U.S. Constitution’s Fourteenth Amendment, any child born in the U.S. to parents who are “under the jurisdiction” of the U.S. government is automatically a U.S. citizen.</a:t>
          </a:r>
          <a:endParaRPr lang="en-US" sz="2600" kern="1200" dirty="0">
            <a:solidFill>
              <a:schemeClr val="accent5">
                <a:lumMod val="50000"/>
              </a:schemeClr>
            </a:solidFill>
          </a:endParaRPr>
        </a:p>
      </dsp:txBody>
      <dsp:txXfrm>
        <a:off x="0" y="1982"/>
        <a:ext cx="8305800" cy="2082403"/>
      </dsp:txXfrm>
    </dsp:sp>
    <dsp:sp modelId="{A3B11793-06E7-448D-B75D-D7A761A1EC11}">
      <dsp:nvSpPr>
        <dsp:cNvPr id="0" name=""/>
        <dsp:cNvSpPr/>
      </dsp:nvSpPr>
      <dsp:spPr>
        <a:xfrm>
          <a:off x="0" y="2084385"/>
          <a:ext cx="8305800" cy="0"/>
        </a:xfrm>
        <a:prstGeom prst="line">
          <a:avLst/>
        </a:prstGeom>
        <a:solidFill>
          <a:schemeClr val="lt1">
            <a:hueOff val="0"/>
            <a:satOff val="0"/>
            <a:lumOff val="0"/>
            <a:alphaOff val="0"/>
          </a:schemeClr>
        </a:solidFill>
        <a:ln w="384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BC9FD6-C5FA-45C5-8752-37E6C94551EB}">
      <dsp:nvSpPr>
        <dsp:cNvPr id="0" name=""/>
        <dsp:cNvSpPr/>
      </dsp:nvSpPr>
      <dsp:spPr>
        <a:xfrm>
          <a:off x="0" y="2084385"/>
          <a:ext cx="8305800" cy="1430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i="1" kern="1200" dirty="0" smtClean="0">
              <a:solidFill>
                <a:schemeClr val="accent5">
                  <a:lumMod val="50000"/>
                </a:schemeClr>
              </a:solidFill>
            </a:rPr>
            <a:t>Consequently, children of illegal immigrants are U.S. citizens if born in the U.S., even though their parents are not citizens.</a:t>
          </a:r>
          <a:endParaRPr lang="en-US" sz="2600" kern="1200" dirty="0">
            <a:solidFill>
              <a:schemeClr val="accent5">
                <a:lumMod val="50000"/>
              </a:schemeClr>
            </a:solidFill>
          </a:endParaRPr>
        </a:p>
      </dsp:txBody>
      <dsp:txXfrm>
        <a:off x="0" y="2084385"/>
        <a:ext cx="8305800" cy="1430944"/>
      </dsp:txXfrm>
    </dsp:sp>
    <dsp:sp modelId="{F703285E-09DA-411F-A191-45A86449531B}">
      <dsp:nvSpPr>
        <dsp:cNvPr id="0" name=""/>
        <dsp:cNvSpPr/>
      </dsp:nvSpPr>
      <dsp:spPr>
        <a:xfrm>
          <a:off x="0" y="3515330"/>
          <a:ext cx="8305800" cy="0"/>
        </a:xfrm>
        <a:prstGeom prst="line">
          <a:avLst/>
        </a:prstGeom>
        <a:solidFill>
          <a:schemeClr val="lt1">
            <a:hueOff val="0"/>
            <a:satOff val="0"/>
            <a:lumOff val="0"/>
            <a:alphaOff val="0"/>
          </a:schemeClr>
        </a:solidFill>
        <a:ln w="384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51A01-2A7F-42AD-A62D-A0FC698757EC}">
      <dsp:nvSpPr>
        <dsp:cNvPr id="0" name=""/>
        <dsp:cNvSpPr/>
      </dsp:nvSpPr>
      <dsp:spPr>
        <a:xfrm>
          <a:off x="0" y="3515330"/>
          <a:ext cx="8305800" cy="151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i="1" kern="1200" dirty="0" smtClean="0">
              <a:solidFill>
                <a:schemeClr val="accent5">
                  <a:lumMod val="50000"/>
                </a:schemeClr>
              </a:solidFill>
            </a:rPr>
            <a:t>Sometimes these children are controversially referred to as “anchor babies” since they help to “anchor” the parents in the U.S.</a:t>
          </a:r>
          <a:endParaRPr lang="en-US" sz="2600" kern="1200" dirty="0">
            <a:solidFill>
              <a:schemeClr val="accent5">
                <a:lumMod val="50000"/>
              </a:schemeClr>
            </a:solidFill>
          </a:endParaRPr>
        </a:p>
      </dsp:txBody>
      <dsp:txXfrm>
        <a:off x="0" y="3515330"/>
        <a:ext cx="8305800" cy="15118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4A418-4C4A-41E4-9BAD-E5A49D44FA57}">
      <dsp:nvSpPr>
        <dsp:cNvPr id="0" name=""/>
        <dsp:cNvSpPr/>
      </dsp:nvSpPr>
      <dsp:spPr>
        <a:xfrm>
          <a:off x="0" y="3219351"/>
          <a:ext cx="8382000" cy="2112243"/>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sz="2700" i="1" kern="1200" dirty="0" smtClean="0"/>
            <a:t>In addition to deportations, the ICE also audited more than 2,200 companies and charged 180 owners, employers or managers for hiring illegal workers.</a:t>
          </a:r>
          <a:endParaRPr lang="en-US" sz="2700" kern="1200" dirty="0"/>
        </a:p>
      </dsp:txBody>
      <dsp:txXfrm>
        <a:off x="0" y="3219351"/>
        <a:ext cx="8382000" cy="2112243"/>
      </dsp:txXfrm>
    </dsp:sp>
    <dsp:sp modelId="{2743C69E-7CF9-4063-88B3-99CBAC65D964}">
      <dsp:nvSpPr>
        <dsp:cNvPr id="0" name=""/>
        <dsp:cNvSpPr/>
      </dsp:nvSpPr>
      <dsp:spPr>
        <a:xfrm rot="10800000">
          <a:off x="0" y="2405"/>
          <a:ext cx="8382000" cy="3248629"/>
        </a:xfrm>
        <a:prstGeom prst="upArrowCallout">
          <a:avLst/>
        </a:prstGeom>
        <a:solidFill>
          <a:schemeClr val="accent2">
            <a:hueOff val="1195599"/>
            <a:satOff val="735"/>
            <a:lumOff val="96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US" sz="2700" i="1" kern="1200" dirty="0" smtClean="0"/>
            <a:t>Of the 392,862 aliens the ICE deported in 2010, 195,772 had criminal records.</a:t>
          </a:r>
          <a:endParaRPr lang="en-US" sz="2700" kern="1200" dirty="0"/>
        </a:p>
      </dsp:txBody>
      <dsp:txXfrm rot="-10800000">
        <a:off x="0" y="2405"/>
        <a:ext cx="8382000" cy="1140269"/>
      </dsp:txXfrm>
    </dsp:sp>
    <dsp:sp modelId="{8F3B5297-0A34-45B3-BD95-D94E78D2264C}">
      <dsp:nvSpPr>
        <dsp:cNvPr id="0" name=""/>
        <dsp:cNvSpPr/>
      </dsp:nvSpPr>
      <dsp:spPr>
        <a:xfrm>
          <a:off x="4092" y="1142674"/>
          <a:ext cx="2791271" cy="971340"/>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i="1" kern="1200" dirty="0" smtClean="0"/>
            <a:t>Approximately 1,000 had been convicted of murder</a:t>
          </a:r>
          <a:endParaRPr lang="en-US" sz="2100" kern="1200" dirty="0"/>
        </a:p>
      </dsp:txBody>
      <dsp:txXfrm>
        <a:off x="4092" y="1142674"/>
        <a:ext cx="2791271" cy="971340"/>
      </dsp:txXfrm>
    </dsp:sp>
    <dsp:sp modelId="{3FDE4DC4-B4F4-4A0F-8B7C-22C1C943B695}">
      <dsp:nvSpPr>
        <dsp:cNvPr id="0" name=""/>
        <dsp:cNvSpPr/>
      </dsp:nvSpPr>
      <dsp:spPr>
        <a:xfrm>
          <a:off x="2795364" y="1142674"/>
          <a:ext cx="2791271" cy="971340"/>
        </a:xfrm>
        <a:prstGeom prst="rect">
          <a:avLst/>
        </a:prstGeom>
        <a:solidFill>
          <a:schemeClr val="accent2">
            <a:tint val="40000"/>
            <a:alpha val="90000"/>
            <a:hueOff val="794136"/>
            <a:satOff val="2391"/>
            <a:lumOff val="694"/>
            <a:alphaOff val="0"/>
          </a:schemeClr>
        </a:solidFill>
        <a:ln w="9525" cap="rnd" cmpd="sng" algn="ctr">
          <a:solidFill>
            <a:schemeClr val="accent2">
              <a:tint val="40000"/>
              <a:alpha val="90000"/>
              <a:hueOff val="794136"/>
              <a:satOff val="2391"/>
              <a:lumOff val="694"/>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i="1" kern="1200" dirty="0" smtClean="0"/>
            <a:t>Approximately 6,000 had been convicted of sex offenses</a:t>
          </a:r>
          <a:endParaRPr lang="en-US" sz="2100" kern="1200" dirty="0"/>
        </a:p>
      </dsp:txBody>
      <dsp:txXfrm>
        <a:off x="2795364" y="1142674"/>
        <a:ext cx="2791271" cy="971340"/>
      </dsp:txXfrm>
    </dsp:sp>
    <dsp:sp modelId="{7344206B-696F-4B41-AA45-3EEA1CFA7736}">
      <dsp:nvSpPr>
        <dsp:cNvPr id="0" name=""/>
        <dsp:cNvSpPr/>
      </dsp:nvSpPr>
      <dsp:spPr>
        <a:xfrm>
          <a:off x="5586635" y="1142674"/>
          <a:ext cx="2791271" cy="971340"/>
        </a:xfrm>
        <a:prstGeom prst="rect">
          <a:avLst/>
        </a:prstGeom>
        <a:solidFill>
          <a:schemeClr val="accent2">
            <a:tint val="40000"/>
            <a:alpha val="90000"/>
            <a:hueOff val="1588271"/>
            <a:satOff val="4783"/>
            <a:lumOff val="1387"/>
            <a:alphaOff val="0"/>
          </a:schemeClr>
        </a:solidFill>
        <a:ln w="9525" cap="rnd" cmpd="sng" algn="ctr">
          <a:solidFill>
            <a:schemeClr val="accent2">
              <a:tint val="40000"/>
              <a:alpha val="90000"/>
              <a:hueOff val="1588271"/>
              <a:satOff val="4783"/>
              <a:lumOff val="138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rtl="0">
            <a:lnSpc>
              <a:spcPct val="90000"/>
            </a:lnSpc>
            <a:spcBef>
              <a:spcPct val="0"/>
            </a:spcBef>
            <a:spcAft>
              <a:spcPct val="35000"/>
            </a:spcAft>
          </a:pPr>
          <a:r>
            <a:rPr lang="en-US" sz="2100" i="1" kern="1200" dirty="0" smtClean="0"/>
            <a:t>Approximately 28,000 had drunken-driving convictions</a:t>
          </a:r>
          <a:endParaRPr lang="en-US" sz="2100" kern="1200" dirty="0"/>
        </a:p>
      </dsp:txBody>
      <dsp:txXfrm>
        <a:off x="5586635" y="1142674"/>
        <a:ext cx="2791271" cy="9713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37B63-7177-4405-AFE5-34AAE8C0C533}">
      <dsp:nvSpPr>
        <dsp:cNvPr id="0" name=""/>
        <dsp:cNvSpPr/>
      </dsp:nvSpPr>
      <dsp:spPr>
        <a:xfrm>
          <a:off x="0" y="0"/>
          <a:ext cx="8113846" cy="1391196"/>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i="1" kern="1200" dirty="0" smtClean="0"/>
            <a:t>Individual Taxpayer Identification Number (ITIN)</a:t>
          </a:r>
          <a:endParaRPr lang="en-US" sz="3900" kern="1200" dirty="0"/>
        </a:p>
      </dsp:txBody>
      <dsp:txXfrm>
        <a:off x="0" y="0"/>
        <a:ext cx="8113846" cy="1391196"/>
      </dsp:txXfrm>
    </dsp:sp>
    <dsp:sp modelId="{D218A5CD-CECD-42E8-9DB6-A79CD5912FA4}">
      <dsp:nvSpPr>
        <dsp:cNvPr id="0" name=""/>
        <dsp:cNvSpPr/>
      </dsp:nvSpPr>
      <dsp:spPr>
        <a:xfrm>
          <a:off x="0" y="1391196"/>
          <a:ext cx="2028461" cy="2921511"/>
        </a:xfrm>
        <a:prstGeom prst="rect">
          <a:avLst/>
        </a:prstGeom>
        <a:solidFill>
          <a:schemeClr val="accent2">
            <a:shade val="50000"/>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i="1" kern="1200" dirty="0" smtClean="0"/>
            <a:t>Taxes are withheld from all workers (including illegal immigrants) earning at least $1,700 annually.</a:t>
          </a:r>
          <a:endParaRPr lang="en-US" sz="2100" kern="1200" dirty="0"/>
        </a:p>
      </dsp:txBody>
      <dsp:txXfrm>
        <a:off x="0" y="1391196"/>
        <a:ext cx="2028461" cy="2921511"/>
      </dsp:txXfrm>
    </dsp:sp>
    <dsp:sp modelId="{651EDB92-F049-4409-924E-E6A231EA9724}">
      <dsp:nvSpPr>
        <dsp:cNvPr id="0" name=""/>
        <dsp:cNvSpPr/>
      </dsp:nvSpPr>
      <dsp:spPr>
        <a:xfrm>
          <a:off x="2028461" y="1391196"/>
          <a:ext cx="2028461" cy="2921511"/>
        </a:xfrm>
        <a:prstGeom prst="rect">
          <a:avLst/>
        </a:prstGeom>
        <a:solidFill>
          <a:schemeClr val="accent2">
            <a:shade val="50000"/>
            <a:hueOff val="-298184"/>
            <a:satOff val="-4004"/>
            <a:lumOff val="23902"/>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i="1" kern="1200" dirty="0" smtClean="0"/>
            <a:t>The ITIN was created so that taxes could be collected from people without a Social Security Number.</a:t>
          </a:r>
          <a:endParaRPr lang="en-US" sz="2100" kern="1200" dirty="0"/>
        </a:p>
      </dsp:txBody>
      <dsp:txXfrm>
        <a:off x="2028461" y="1391196"/>
        <a:ext cx="2028461" cy="2921511"/>
      </dsp:txXfrm>
    </dsp:sp>
    <dsp:sp modelId="{CFDE8677-5733-42E0-86A9-4149979EE2C4}">
      <dsp:nvSpPr>
        <dsp:cNvPr id="0" name=""/>
        <dsp:cNvSpPr/>
      </dsp:nvSpPr>
      <dsp:spPr>
        <a:xfrm>
          <a:off x="4056923" y="1391196"/>
          <a:ext cx="2028461" cy="2921511"/>
        </a:xfrm>
        <a:prstGeom prst="rect">
          <a:avLst/>
        </a:prstGeom>
        <a:solidFill>
          <a:schemeClr val="accent2">
            <a:shade val="50000"/>
            <a:hueOff val="-596368"/>
            <a:satOff val="-8009"/>
            <a:lumOff val="47804"/>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i="1" kern="1200" dirty="0" smtClean="0">
              <a:solidFill>
                <a:schemeClr val="accent2">
                  <a:lumMod val="75000"/>
                </a:schemeClr>
              </a:solidFill>
            </a:rPr>
            <a:t>The IRS is not permitted to share taxpayer information with other government agencies.</a:t>
          </a:r>
          <a:endParaRPr lang="en-US" sz="2100" kern="1200" dirty="0">
            <a:solidFill>
              <a:schemeClr val="accent2">
                <a:lumMod val="75000"/>
              </a:schemeClr>
            </a:solidFill>
          </a:endParaRPr>
        </a:p>
      </dsp:txBody>
      <dsp:txXfrm>
        <a:off x="4056923" y="1391196"/>
        <a:ext cx="2028461" cy="2921511"/>
      </dsp:txXfrm>
    </dsp:sp>
    <dsp:sp modelId="{B51CD4B1-3DAE-433D-A673-A024D86FE97A}">
      <dsp:nvSpPr>
        <dsp:cNvPr id="0" name=""/>
        <dsp:cNvSpPr/>
      </dsp:nvSpPr>
      <dsp:spPr>
        <a:xfrm>
          <a:off x="6085384" y="1391196"/>
          <a:ext cx="2028461" cy="2921511"/>
        </a:xfrm>
        <a:prstGeom prst="rect">
          <a:avLst/>
        </a:prstGeom>
        <a:solidFill>
          <a:schemeClr val="accent2">
            <a:shade val="50000"/>
            <a:hueOff val="-298184"/>
            <a:satOff val="-4004"/>
            <a:lumOff val="23902"/>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i="1" kern="1200" dirty="0" smtClean="0"/>
            <a:t>Many banks are willing to accept the ITIN in lieu of a SSN for opening an account.</a:t>
          </a:r>
          <a:endParaRPr lang="en-US" sz="2100" kern="1200" dirty="0"/>
        </a:p>
      </dsp:txBody>
      <dsp:txXfrm>
        <a:off x="6085384" y="1391196"/>
        <a:ext cx="2028461" cy="2921511"/>
      </dsp:txXfrm>
    </dsp:sp>
    <dsp:sp modelId="{5E0AAE0C-53A8-45B2-9869-BE7E1A08F187}">
      <dsp:nvSpPr>
        <dsp:cNvPr id="0" name=""/>
        <dsp:cNvSpPr/>
      </dsp:nvSpPr>
      <dsp:spPr>
        <a:xfrm>
          <a:off x="0" y="4312707"/>
          <a:ext cx="8113846" cy="324612"/>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AE44D-8BBA-4FEB-B30A-EE0F761DE1A2}">
      <dsp:nvSpPr>
        <dsp:cNvPr id="0" name=""/>
        <dsp:cNvSpPr/>
      </dsp:nvSpPr>
      <dsp:spPr>
        <a:xfrm>
          <a:off x="575986" y="755737"/>
          <a:ext cx="3126938" cy="2662580"/>
        </a:xfrm>
        <a:prstGeom prst="roundRect">
          <a:avLst>
            <a:gd name="adj" fmla="val 10000"/>
          </a:avLst>
        </a:prstGeom>
        <a:solidFill>
          <a:schemeClr val="lt1">
            <a:hueOff val="0"/>
            <a:satOff val="0"/>
            <a:lumOff val="0"/>
            <a:alphaOff val="0"/>
          </a:schemeClr>
        </a:solidFill>
        <a:ln w="54850" cap="flat" cmpd="sng" algn="ctr">
          <a:solidFill>
            <a:schemeClr val="accent2">
              <a:shade val="80000"/>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i="1" kern="1200" dirty="0" smtClean="0"/>
            <a:t>Utility companies, etc. – generally willing to accept the business of illegal immigrants</a:t>
          </a:r>
          <a:endParaRPr lang="en-US" sz="2900" kern="1200" dirty="0"/>
        </a:p>
      </dsp:txBody>
      <dsp:txXfrm>
        <a:off x="653970" y="833721"/>
        <a:ext cx="2970970" cy="2506612"/>
      </dsp:txXfrm>
    </dsp:sp>
    <dsp:sp modelId="{01F8BFC6-80DA-46FA-99BB-38721978AE87}">
      <dsp:nvSpPr>
        <dsp:cNvPr id="0" name=""/>
        <dsp:cNvSpPr/>
      </dsp:nvSpPr>
      <dsp:spPr>
        <a:xfrm>
          <a:off x="4623933" y="839"/>
          <a:ext cx="2477430" cy="1238715"/>
        </a:xfrm>
        <a:prstGeom prst="roundRect">
          <a:avLst>
            <a:gd name="adj" fmla="val 10000"/>
          </a:avLst>
        </a:prstGeom>
        <a:solidFill>
          <a:schemeClr val="lt1">
            <a:hueOff val="0"/>
            <a:satOff val="0"/>
            <a:lumOff val="0"/>
            <a:alphaOff val="0"/>
          </a:schemeClr>
        </a:solidFill>
        <a:ln w="54850" cap="flat" cmpd="sng" algn="ctr">
          <a:solidFill>
            <a:schemeClr val="accent2">
              <a:shade val="80000"/>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i="1" kern="1200" dirty="0" smtClean="0"/>
            <a:t>Driver’s licenses</a:t>
          </a:r>
          <a:endParaRPr lang="en-US" sz="2900" kern="1200" dirty="0"/>
        </a:p>
      </dsp:txBody>
      <dsp:txXfrm>
        <a:off x="4660214" y="37120"/>
        <a:ext cx="2404868" cy="1166153"/>
      </dsp:txXfrm>
    </dsp:sp>
    <dsp:sp modelId="{0052E617-1DAA-4DF3-91A1-4AB8323AEC2C}">
      <dsp:nvSpPr>
        <dsp:cNvPr id="0" name=""/>
        <dsp:cNvSpPr/>
      </dsp:nvSpPr>
      <dsp:spPr>
        <a:xfrm>
          <a:off x="4871676" y="1239554"/>
          <a:ext cx="247743" cy="1179039"/>
        </a:xfrm>
        <a:custGeom>
          <a:avLst/>
          <a:gdLst/>
          <a:ahLst/>
          <a:cxnLst/>
          <a:rect l="0" t="0" r="0" b="0"/>
          <a:pathLst>
            <a:path>
              <a:moveTo>
                <a:pt x="0" y="0"/>
              </a:moveTo>
              <a:lnTo>
                <a:pt x="0" y="1179039"/>
              </a:lnTo>
              <a:lnTo>
                <a:pt x="247743" y="1179039"/>
              </a:lnTo>
            </a:path>
          </a:pathLst>
        </a:custGeom>
        <a:noFill/>
        <a:ln w="384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F5963-85F2-44AF-8A13-D20EE2999150}">
      <dsp:nvSpPr>
        <dsp:cNvPr id="0" name=""/>
        <dsp:cNvSpPr/>
      </dsp:nvSpPr>
      <dsp:spPr>
        <a:xfrm>
          <a:off x="5119419" y="1549233"/>
          <a:ext cx="2721902" cy="1738722"/>
        </a:xfrm>
        <a:prstGeom prst="roundRect">
          <a:avLst>
            <a:gd name="adj" fmla="val 10000"/>
          </a:avLst>
        </a:prstGeom>
        <a:solidFill>
          <a:schemeClr val="accent2">
            <a:alpha val="90000"/>
            <a:tint val="40000"/>
            <a:hueOff val="0"/>
            <a:satOff val="0"/>
            <a:lumOff val="0"/>
            <a:alphaOff val="0"/>
          </a:schemeClr>
        </a:solidFill>
        <a:ln w="384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i="1" kern="1200" dirty="0" smtClean="0"/>
            <a:t>Some states issue driver’s licenses to those without a SSN (perhaps having an ITIN instead)</a:t>
          </a:r>
          <a:endParaRPr lang="en-US" sz="2000" kern="1200" dirty="0"/>
        </a:p>
      </dsp:txBody>
      <dsp:txXfrm>
        <a:off x="5170344" y="1600158"/>
        <a:ext cx="2620052" cy="1636872"/>
      </dsp:txXfrm>
    </dsp:sp>
    <dsp:sp modelId="{86D53B79-7F63-4D25-AD80-618C2FCEE561}">
      <dsp:nvSpPr>
        <dsp:cNvPr id="0" name=""/>
        <dsp:cNvSpPr/>
      </dsp:nvSpPr>
      <dsp:spPr>
        <a:xfrm>
          <a:off x="4871676" y="1239554"/>
          <a:ext cx="247743" cy="3302042"/>
        </a:xfrm>
        <a:custGeom>
          <a:avLst/>
          <a:gdLst/>
          <a:ahLst/>
          <a:cxnLst/>
          <a:rect l="0" t="0" r="0" b="0"/>
          <a:pathLst>
            <a:path>
              <a:moveTo>
                <a:pt x="0" y="0"/>
              </a:moveTo>
              <a:lnTo>
                <a:pt x="0" y="3302042"/>
              </a:lnTo>
              <a:lnTo>
                <a:pt x="247743" y="3302042"/>
              </a:lnTo>
            </a:path>
          </a:pathLst>
        </a:custGeom>
        <a:noFill/>
        <a:ln w="384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4B035-45B0-47C1-B9C0-96F14FD3D143}">
      <dsp:nvSpPr>
        <dsp:cNvPr id="0" name=""/>
        <dsp:cNvSpPr/>
      </dsp:nvSpPr>
      <dsp:spPr>
        <a:xfrm>
          <a:off x="5119419" y="3597634"/>
          <a:ext cx="2765941" cy="1887925"/>
        </a:xfrm>
        <a:prstGeom prst="roundRect">
          <a:avLst>
            <a:gd name="adj" fmla="val 10000"/>
          </a:avLst>
        </a:prstGeom>
        <a:solidFill>
          <a:schemeClr val="accent2">
            <a:alpha val="90000"/>
            <a:tint val="40000"/>
            <a:hueOff val="0"/>
            <a:satOff val="0"/>
            <a:lumOff val="0"/>
            <a:alphaOff val="0"/>
          </a:schemeClr>
        </a:solidFill>
        <a:ln w="384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i="1" kern="1200" dirty="0" smtClean="0"/>
            <a:t>Allowing illegal immigrants to get driver’s licenses permits them to get auto insurance, helping to reduce the number of uninsured (and unlicensed) drivers.</a:t>
          </a:r>
          <a:endParaRPr lang="en-US" sz="1800" kern="1200" dirty="0"/>
        </a:p>
      </dsp:txBody>
      <dsp:txXfrm>
        <a:off x="5174714" y="3652929"/>
        <a:ext cx="2655351" cy="17773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0F153-5054-47ED-A671-BA5E9441DD7C}">
      <dsp:nvSpPr>
        <dsp:cNvPr id="0" name=""/>
        <dsp:cNvSpPr/>
      </dsp:nvSpPr>
      <dsp:spPr>
        <a:xfrm>
          <a:off x="0" y="9659"/>
          <a:ext cx="8382000" cy="83537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i="1" kern="1200" dirty="0" smtClean="0"/>
            <a:t>Abraham is depicted as an immigrant/stranger. (Gen. 11:27-12:5; Deut. 26:5-10)</a:t>
          </a:r>
          <a:endParaRPr lang="en-US" sz="2100" kern="1200" dirty="0"/>
        </a:p>
      </dsp:txBody>
      <dsp:txXfrm>
        <a:off x="40780" y="50439"/>
        <a:ext cx="8300440" cy="753819"/>
      </dsp:txXfrm>
    </dsp:sp>
    <dsp:sp modelId="{93F9BBE4-88F6-476E-BFBF-7E6853941FA1}">
      <dsp:nvSpPr>
        <dsp:cNvPr id="0" name=""/>
        <dsp:cNvSpPr/>
      </dsp:nvSpPr>
      <dsp:spPr>
        <a:xfrm>
          <a:off x="0" y="905519"/>
          <a:ext cx="8382000" cy="835379"/>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i="1" kern="1200" dirty="0" smtClean="0"/>
            <a:t>Joseph carried out a special mission from God as an alien. (Gen. 45:4-8; 50:19-21)</a:t>
          </a:r>
          <a:endParaRPr lang="en-US" sz="2100" kern="1200" dirty="0"/>
        </a:p>
      </dsp:txBody>
      <dsp:txXfrm>
        <a:off x="40780" y="946299"/>
        <a:ext cx="8300440" cy="753819"/>
      </dsp:txXfrm>
    </dsp:sp>
    <dsp:sp modelId="{A399E485-119B-4B0D-B996-5D0C056A30C2}">
      <dsp:nvSpPr>
        <dsp:cNvPr id="0" name=""/>
        <dsp:cNvSpPr/>
      </dsp:nvSpPr>
      <dsp:spPr>
        <a:xfrm>
          <a:off x="0" y="1801379"/>
          <a:ext cx="8382000" cy="835379"/>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i="1" kern="1200" dirty="0" smtClean="0"/>
            <a:t>Moses was also an alien in the land of </a:t>
          </a:r>
          <a:r>
            <a:rPr lang="en-US" sz="2100" i="1" kern="1200" dirty="0" err="1" smtClean="0"/>
            <a:t>Midian</a:t>
          </a:r>
          <a:r>
            <a:rPr lang="en-US" sz="2100" i="1" kern="1200" dirty="0" smtClean="0"/>
            <a:t>. (Ex. 18:1-3)</a:t>
          </a:r>
          <a:endParaRPr lang="en-US" sz="2100" kern="1200" dirty="0"/>
        </a:p>
      </dsp:txBody>
      <dsp:txXfrm>
        <a:off x="40780" y="1842159"/>
        <a:ext cx="8300440" cy="753819"/>
      </dsp:txXfrm>
    </dsp:sp>
    <dsp:sp modelId="{29464AD0-8B46-455E-9FF7-96D0ADD8118D}">
      <dsp:nvSpPr>
        <dsp:cNvPr id="0" name=""/>
        <dsp:cNvSpPr/>
      </dsp:nvSpPr>
      <dsp:spPr>
        <a:xfrm>
          <a:off x="0" y="2697240"/>
          <a:ext cx="8382000" cy="835379"/>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i="1" kern="1200" dirty="0" smtClean="0"/>
            <a:t>Ruth was likewise a foreigner in Moab. (Ruth 2:10)</a:t>
          </a:r>
          <a:endParaRPr lang="en-US" sz="2100" kern="1200" dirty="0"/>
        </a:p>
      </dsp:txBody>
      <dsp:txXfrm>
        <a:off x="40780" y="2738020"/>
        <a:ext cx="8300440" cy="753819"/>
      </dsp:txXfrm>
    </dsp:sp>
    <dsp:sp modelId="{BB62B532-6460-4405-A822-C2F1200E7B36}">
      <dsp:nvSpPr>
        <dsp:cNvPr id="0" name=""/>
        <dsp:cNvSpPr/>
      </dsp:nvSpPr>
      <dsp:spPr>
        <a:xfrm>
          <a:off x="0" y="3593100"/>
          <a:ext cx="8382000" cy="835379"/>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i="1" kern="1200" dirty="0" smtClean="0"/>
            <a:t>Israel saw itself as a pilgrim people. (I Chron. 29:14-15)</a:t>
          </a:r>
          <a:endParaRPr lang="en-US" sz="2100" kern="1200" dirty="0"/>
        </a:p>
      </dsp:txBody>
      <dsp:txXfrm>
        <a:off x="40780" y="3633880"/>
        <a:ext cx="8300440" cy="753819"/>
      </dsp:txXfrm>
    </dsp:sp>
    <dsp:sp modelId="{A2B8876E-0033-4266-8463-D6D4533B417B}">
      <dsp:nvSpPr>
        <dsp:cNvPr id="0" name=""/>
        <dsp:cNvSpPr/>
      </dsp:nvSpPr>
      <dsp:spPr>
        <a:xfrm>
          <a:off x="0" y="4488960"/>
          <a:ext cx="8382000" cy="835379"/>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i="1" kern="1200" dirty="0" smtClean="0"/>
            <a:t>Peter says that Christians are aliens on earth. (I Pet. 2:9-11)</a:t>
          </a:r>
          <a:endParaRPr lang="en-US" sz="2100" kern="1200" dirty="0"/>
        </a:p>
      </dsp:txBody>
      <dsp:txXfrm>
        <a:off x="40780" y="4529740"/>
        <a:ext cx="8300440" cy="7538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45954-7406-4188-94A1-A6C50F1F89BC}">
      <dsp:nvSpPr>
        <dsp:cNvPr id="0" name=""/>
        <dsp:cNvSpPr/>
      </dsp:nvSpPr>
      <dsp:spPr>
        <a:xfrm>
          <a:off x="985" y="281824"/>
          <a:ext cx="3845346" cy="2307208"/>
        </a:xfrm>
        <a:prstGeom prst="rect">
          <a:avLst/>
        </a:prstGeom>
        <a:solidFill>
          <a:schemeClr val="accent2">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i="1" kern="1200" dirty="0" smtClean="0"/>
            <a:t>Israel was commanded to not mistreat aliens because they, too, were aliens. (Ex. 22:21; 23:9; Deut. 10:17-22)</a:t>
          </a:r>
          <a:endParaRPr lang="en-US" sz="2500" b="1" kern="1200" dirty="0"/>
        </a:p>
      </dsp:txBody>
      <dsp:txXfrm>
        <a:off x="985" y="281824"/>
        <a:ext cx="3845346" cy="2307208"/>
      </dsp:txXfrm>
    </dsp:sp>
    <dsp:sp modelId="{A21DB2C4-16EC-4768-83A9-23DCD726E3AD}">
      <dsp:nvSpPr>
        <dsp:cNvPr id="0" name=""/>
        <dsp:cNvSpPr/>
      </dsp:nvSpPr>
      <dsp:spPr>
        <a:xfrm>
          <a:off x="4230867" y="281824"/>
          <a:ext cx="3845346" cy="2307208"/>
        </a:xfrm>
        <a:prstGeom prst="rect">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i="1" kern="1200" dirty="0" smtClean="0"/>
            <a:t>Part of the harvest was to be left behind for the poor and the aliens. (Lev. 19:10; 23:22; Deut. 24:19-21; 26:12-13)</a:t>
          </a:r>
          <a:endParaRPr lang="en-US" sz="2500" b="1" kern="1200" dirty="0"/>
        </a:p>
      </dsp:txBody>
      <dsp:txXfrm>
        <a:off x="4230867" y="281824"/>
        <a:ext cx="3845346" cy="2307208"/>
      </dsp:txXfrm>
    </dsp:sp>
    <dsp:sp modelId="{3B88DC63-F88F-4296-B012-941471DD23AD}">
      <dsp:nvSpPr>
        <dsp:cNvPr id="0" name=""/>
        <dsp:cNvSpPr/>
      </dsp:nvSpPr>
      <dsp:spPr>
        <a:xfrm>
          <a:off x="609589" y="2973567"/>
          <a:ext cx="6858021" cy="2307208"/>
        </a:xfrm>
        <a:prstGeom prst="rect">
          <a:avLst/>
        </a:prstGeom>
        <a:solidFill>
          <a:schemeClr val="accent4">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i="1" kern="1200" dirty="0" smtClean="0"/>
            <a:t>“When an alien lives with you in your land, do not mistreat him. The alien living with you must be treated as one of your native-born. Love him as yourself, for you were aliens in Egypt. I am the LORD your God.” (Lev. 19:33-34)</a:t>
          </a:r>
          <a:endParaRPr lang="en-US" sz="2500" b="1" kern="1200" dirty="0"/>
        </a:p>
      </dsp:txBody>
      <dsp:txXfrm>
        <a:off x="609589" y="2973567"/>
        <a:ext cx="6858021" cy="23072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15EC0-6B67-4FC4-8862-92D82F481AA5}">
      <dsp:nvSpPr>
        <dsp:cNvPr id="0" name=""/>
        <dsp:cNvSpPr/>
      </dsp:nvSpPr>
      <dsp:spPr>
        <a:xfrm>
          <a:off x="0" y="304802"/>
          <a:ext cx="7696200" cy="671580"/>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i="1" kern="1200" dirty="0" err="1" smtClean="0"/>
            <a:t>Syrophenician</a:t>
          </a:r>
          <a:r>
            <a:rPr lang="en-US" sz="2800" i="1" kern="1200" dirty="0" smtClean="0"/>
            <a:t> woman (Mt. 15:21-28; Mk. 7:24-30)</a:t>
          </a:r>
          <a:endParaRPr lang="en-US" sz="2800" kern="1200" dirty="0"/>
        </a:p>
      </dsp:txBody>
      <dsp:txXfrm>
        <a:off x="32784" y="337586"/>
        <a:ext cx="7630632" cy="606012"/>
      </dsp:txXfrm>
    </dsp:sp>
    <dsp:sp modelId="{6F7B69E9-2D17-4BB0-862D-5AFF10F643A4}">
      <dsp:nvSpPr>
        <dsp:cNvPr id="0" name=""/>
        <dsp:cNvSpPr/>
      </dsp:nvSpPr>
      <dsp:spPr>
        <a:xfrm>
          <a:off x="0" y="1447801"/>
          <a:ext cx="7696200" cy="671580"/>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i="1" kern="1200" dirty="0" smtClean="0"/>
            <a:t>Roman centurion (Mt. 8:5-13; Lu. 7:1-10)</a:t>
          </a:r>
          <a:endParaRPr lang="en-US" sz="2800" kern="1200" dirty="0"/>
        </a:p>
      </dsp:txBody>
      <dsp:txXfrm>
        <a:off x="32784" y="1480585"/>
        <a:ext cx="7630632" cy="606012"/>
      </dsp:txXfrm>
    </dsp:sp>
    <dsp:sp modelId="{53499B61-D48A-4113-ACA1-2E21A95ABF47}">
      <dsp:nvSpPr>
        <dsp:cNvPr id="0" name=""/>
        <dsp:cNvSpPr/>
      </dsp:nvSpPr>
      <dsp:spPr>
        <a:xfrm>
          <a:off x="0" y="2590800"/>
          <a:ext cx="7696200" cy="671580"/>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i="1" kern="1200" dirty="0" smtClean="0"/>
            <a:t>Leper who returned to give thanks. (Lu. 17:11-19)</a:t>
          </a:r>
          <a:endParaRPr lang="en-US" sz="2800" kern="1200" dirty="0"/>
        </a:p>
      </dsp:txBody>
      <dsp:txXfrm>
        <a:off x="32784" y="2623584"/>
        <a:ext cx="7630632" cy="606012"/>
      </dsp:txXfrm>
    </dsp:sp>
    <dsp:sp modelId="{A6460B3A-710A-40F7-A97E-AADF1FFE25E1}">
      <dsp:nvSpPr>
        <dsp:cNvPr id="0" name=""/>
        <dsp:cNvSpPr/>
      </dsp:nvSpPr>
      <dsp:spPr>
        <a:xfrm>
          <a:off x="0" y="3657602"/>
          <a:ext cx="7696200" cy="671580"/>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i="1" kern="1200" dirty="0" smtClean="0"/>
            <a:t>Good Samaritan (Lu. 10:30-37)</a:t>
          </a:r>
          <a:endParaRPr lang="en-US" sz="2800" kern="1200" dirty="0"/>
        </a:p>
      </dsp:txBody>
      <dsp:txXfrm>
        <a:off x="32784" y="3690386"/>
        <a:ext cx="7630632" cy="60601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E6DCE-567E-4F8A-885C-1E1E263208FB}">
      <dsp:nvSpPr>
        <dsp:cNvPr id="0" name=""/>
        <dsp:cNvSpPr/>
      </dsp:nvSpPr>
      <dsp:spPr>
        <a:xfrm>
          <a:off x="0" y="95187"/>
          <a:ext cx="6477000" cy="1652661"/>
        </a:xfrm>
        <a:prstGeom prst="roundRect">
          <a:avLst/>
        </a:prstGeom>
        <a:solidFill>
          <a:schemeClr val="accent5">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i="1" kern="1200" dirty="0" smtClean="0">
              <a:effectLst>
                <a:glow rad="228600">
                  <a:schemeClr val="accent1">
                    <a:satMod val="175000"/>
                    <a:alpha val="40000"/>
                  </a:schemeClr>
                </a:glow>
                <a:outerShdw blurRad="50800" dist="38100" dir="13500000" algn="br" rotWithShape="0">
                  <a:prstClr val="black">
                    <a:alpha val="40000"/>
                  </a:prstClr>
                </a:outerShdw>
              </a:effectLst>
            </a:rPr>
            <a:t>In December 2009, Texas congressman Solomon Ortiz introduced a similar billed called the Comprehensive Immigration Reform for America’s Security and Protection Act of 2009.</a:t>
          </a:r>
          <a:endParaRPr lang="en-US" sz="1900" kern="1200" dirty="0">
            <a:effectLst>
              <a:glow rad="228600">
                <a:schemeClr val="accent1">
                  <a:satMod val="175000"/>
                  <a:alpha val="40000"/>
                </a:schemeClr>
              </a:glow>
              <a:outerShdw blurRad="50800" dist="38100" dir="13500000" algn="br" rotWithShape="0">
                <a:prstClr val="black">
                  <a:alpha val="40000"/>
                </a:prstClr>
              </a:outerShdw>
            </a:effectLst>
          </a:endParaRPr>
        </a:p>
      </dsp:txBody>
      <dsp:txXfrm>
        <a:off x="80676" y="175863"/>
        <a:ext cx="6315648" cy="1491309"/>
      </dsp:txXfrm>
    </dsp:sp>
    <dsp:sp modelId="{3C506161-6FE2-46AC-BFE7-7008BE3B4736}">
      <dsp:nvSpPr>
        <dsp:cNvPr id="0" name=""/>
        <dsp:cNvSpPr/>
      </dsp:nvSpPr>
      <dsp:spPr>
        <a:xfrm>
          <a:off x="0" y="1802569"/>
          <a:ext cx="6477000" cy="1652661"/>
        </a:xfrm>
        <a:prstGeom prst="roundRect">
          <a:avLst/>
        </a:prstGeom>
        <a:solidFill>
          <a:schemeClr val="accent5">
            <a:hueOff val="822290"/>
            <a:satOff val="17171"/>
            <a:lumOff val="-98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i="1" kern="1200" dirty="0" smtClean="0">
              <a:effectLst>
                <a:glow rad="228600">
                  <a:schemeClr val="accent1">
                    <a:satMod val="175000"/>
                    <a:alpha val="40000"/>
                  </a:schemeClr>
                </a:glow>
                <a:outerShdw blurRad="50800" dist="38100" dir="13500000" algn="br" rotWithShape="0">
                  <a:prstClr val="black">
                    <a:alpha val="40000"/>
                  </a:prstClr>
                </a:outerShdw>
              </a:effectLst>
            </a:rPr>
            <a:t>The bill recommends that undocumented immigrants who were here by late 2009 receive six-year visas and later become permanent residents if they have jobs, undergo criminal background checks, learn English, and pay a $500 fine.</a:t>
          </a:r>
          <a:endParaRPr lang="en-US" sz="1900" kern="1200" dirty="0">
            <a:effectLst>
              <a:glow rad="228600">
                <a:schemeClr val="accent1">
                  <a:satMod val="175000"/>
                  <a:alpha val="40000"/>
                </a:schemeClr>
              </a:glow>
              <a:outerShdw blurRad="50800" dist="38100" dir="13500000" algn="br" rotWithShape="0">
                <a:prstClr val="black">
                  <a:alpha val="40000"/>
                </a:prstClr>
              </a:outerShdw>
            </a:effectLst>
          </a:endParaRPr>
        </a:p>
      </dsp:txBody>
      <dsp:txXfrm>
        <a:off x="80676" y="1883245"/>
        <a:ext cx="6315648" cy="1491309"/>
      </dsp:txXfrm>
    </dsp:sp>
    <dsp:sp modelId="{823A2AF3-807C-42E1-A488-E9A2C6328C70}">
      <dsp:nvSpPr>
        <dsp:cNvPr id="0" name=""/>
        <dsp:cNvSpPr/>
      </dsp:nvSpPr>
      <dsp:spPr>
        <a:xfrm>
          <a:off x="0" y="3509950"/>
          <a:ext cx="6477000" cy="1652661"/>
        </a:xfrm>
        <a:prstGeom prst="roundRect">
          <a:avLst/>
        </a:prstGeom>
        <a:solidFill>
          <a:schemeClr val="accent5">
            <a:hueOff val="1644580"/>
            <a:satOff val="34343"/>
            <a:lumOff val="-1961"/>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i="1" kern="1200" dirty="0" smtClean="0">
              <a:effectLst>
                <a:glow rad="228600">
                  <a:schemeClr val="accent1">
                    <a:satMod val="175000"/>
                    <a:alpha val="40000"/>
                  </a:schemeClr>
                </a:glow>
                <a:outerShdw blurRad="50800" dist="38100" dir="13500000" algn="br" rotWithShape="0">
                  <a:prstClr val="black">
                    <a:alpha val="40000"/>
                  </a:prstClr>
                </a:outerShdw>
              </a:effectLst>
            </a:rPr>
            <a:t>The bill has been in committee since March and doesn’t seem to be going anywhere.</a:t>
          </a:r>
          <a:endParaRPr lang="en-US" sz="1900" kern="1200" dirty="0">
            <a:effectLst>
              <a:glow rad="228600">
                <a:schemeClr val="accent1">
                  <a:satMod val="175000"/>
                  <a:alpha val="40000"/>
                </a:schemeClr>
              </a:glow>
              <a:outerShdw blurRad="50800" dist="38100" dir="13500000" algn="br" rotWithShape="0">
                <a:prstClr val="black">
                  <a:alpha val="40000"/>
                </a:prstClr>
              </a:outerShdw>
            </a:effectLst>
          </a:endParaRPr>
        </a:p>
      </dsp:txBody>
      <dsp:txXfrm>
        <a:off x="80676" y="3590626"/>
        <a:ext cx="6315648" cy="1491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AE2FB-CCCF-48C1-AD9C-90836A7D9E78}">
      <dsp:nvSpPr>
        <dsp:cNvPr id="0" name=""/>
        <dsp:cNvSpPr/>
      </dsp:nvSpPr>
      <dsp:spPr>
        <a:xfrm>
          <a:off x="272847" y="2499"/>
          <a:ext cx="3747539" cy="2248523"/>
        </a:xfrm>
        <a:prstGeom prst="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i="1" kern="1200" dirty="0" smtClean="0"/>
            <a:t>Only 2/3 of Hispanics have a bank account, whereas 95% of non-Hispanic whites have a bank account.</a:t>
          </a:r>
          <a:endParaRPr lang="en-US" sz="2100" kern="1200" dirty="0"/>
        </a:p>
      </dsp:txBody>
      <dsp:txXfrm>
        <a:off x="272847" y="2499"/>
        <a:ext cx="3747539" cy="2248523"/>
      </dsp:txXfrm>
    </dsp:sp>
    <dsp:sp modelId="{61D43DE0-F39A-4758-9884-DD8BC6EB3CFA}">
      <dsp:nvSpPr>
        <dsp:cNvPr id="0" name=""/>
        <dsp:cNvSpPr/>
      </dsp:nvSpPr>
      <dsp:spPr>
        <a:xfrm>
          <a:off x="4395140" y="2499"/>
          <a:ext cx="3747539" cy="2248523"/>
        </a:xfrm>
        <a:prstGeom prst="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i="1" kern="1200" dirty="0" smtClean="0"/>
            <a:t>A greater proportion of Hispanics (33%; 14 million people) lack health insurance than do non-Hispanic whites (11%), Native Americans (30%) and non-Hispanic blacks (20%). </a:t>
          </a:r>
          <a:endParaRPr lang="en-US" sz="2100" kern="1200" dirty="0"/>
        </a:p>
      </dsp:txBody>
      <dsp:txXfrm>
        <a:off x="4395140" y="2499"/>
        <a:ext cx="3747539" cy="2248523"/>
      </dsp:txXfrm>
    </dsp:sp>
    <dsp:sp modelId="{103DB021-7497-44D5-B307-7C5C81C7901D}">
      <dsp:nvSpPr>
        <dsp:cNvPr id="0" name=""/>
        <dsp:cNvSpPr/>
      </dsp:nvSpPr>
      <dsp:spPr>
        <a:xfrm>
          <a:off x="2333994" y="2625776"/>
          <a:ext cx="3747539" cy="2248523"/>
        </a:xfrm>
        <a:prstGeom prst="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i="1" kern="1200" dirty="0" smtClean="0"/>
            <a:t>This lack is greatest among foreign-born and predominantly Spanish-speaking Hispanics.</a:t>
          </a:r>
          <a:endParaRPr lang="en-US" sz="2100" kern="1200" dirty="0"/>
        </a:p>
      </dsp:txBody>
      <dsp:txXfrm>
        <a:off x="2333994" y="2625776"/>
        <a:ext cx="3747539" cy="224852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D93DD-BCD6-487F-9D40-82960A1E489D}">
      <dsp:nvSpPr>
        <dsp:cNvPr id="0" name=""/>
        <dsp:cNvSpPr/>
      </dsp:nvSpPr>
      <dsp:spPr>
        <a:xfrm>
          <a:off x="1389923" y="0"/>
          <a:ext cx="5029199" cy="5029199"/>
        </a:xfrm>
        <a:prstGeom prst="diamond">
          <a:avLst/>
        </a:prstGeom>
        <a:gradFill rotWithShape="0">
          <a:gsLst>
            <a:gs pos="0">
              <a:schemeClr val="accent5">
                <a:tint val="40000"/>
                <a:hueOff val="0"/>
                <a:satOff val="0"/>
                <a:lumOff val="0"/>
                <a:alphaOff val="0"/>
                <a:shade val="47500"/>
                <a:satMod val="137000"/>
              </a:schemeClr>
            </a:gs>
            <a:gs pos="55000">
              <a:schemeClr val="accent5">
                <a:tint val="40000"/>
                <a:hueOff val="0"/>
                <a:satOff val="0"/>
                <a:lumOff val="0"/>
                <a:alphaOff val="0"/>
                <a:shade val="69000"/>
                <a:satMod val="137000"/>
              </a:schemeClr>
            </a:gs>
            <a:gs pos="100000">
              <a:schemeClr val="accent5">
                <a:tint val="40000"/>
                <a:hueOff val="0"/>
                <a:satOff val="0"/>
                <a:lumOff val="0"/>
                <a:alphaOff val="0"/>
                <a:shade val="98000"/>
                <a:satMod val="137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16A05B2-CCF1-4A22-AFEE-7F05BE4D4A74}">
      <dsp:nvSpPr>
        <dsp:cNvPr id="0" name=""/>
        <dsp:cNvSpPr/>
      </dsp:nvSpPr>
      <dsp:spPr>
        <a:xfrm>
          <a:off x="1867697" y="477773"/>
          <a:ext cx="1961387" cy="1961387"/>
        </a:xfrm>
        <a:prstGeom prst="round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1" kern="1200" dirty="0" smtClean="0"/>
            <a:t>The plight of immigrant families, especially children</a:t>
          </a:r>
          <a:endParaRPr lang="en-US" sz="2000" kern="1200" dirty="0"/>
        </a:p>
      </dsp:txBody>
      <dsp:txXfrm>
        <a:off x="1963444" y="573520"/>
        <a:ext cx="1769893" cy="1769893"/>
      </dsp:txXfrm>
    </dsp:sp>
    <dsp:sp modelId="{C3B2DF3F-60AA-40CB-B8F7-F6B4329B0B46}">
      <dsp:nvSpPr>
        <dsp:cNvPr id="0" name=""/>
        <dsp:cNvSpPr/>
      </dsp:nvSpPr>
      <dsp:spPr>
        <a:xfrm>
          <a:off x="3979960" y="477773"/>
          <a:ext cx="1961387" cy="1961387"/>
        </a:xfrm>
        <a:prstGeom prst="roundRect">
          <a:avLst/>
        </a:prstGeom>
        <a:gradFill rotWithShape="0">
          <a:gsLst>
            <a:gs pos="0">
              <a:schemeClr val="accent5">
                <a:hueOff val="548193"/>
                <a:satOff val="11448"/>
                <a:lumOff val="-654"/>
                <a:alphaOff val="0"/>
                <a:shade val="47500"/>
                <a:satMod val="137000"/>
              </a:schemeClr>
            </a:gs>
            <a:gs pos="55000">
              <a:schemeClr val="accent5">
                <a:hueOff val="548193"/>
                <a:satOff val="11448"/>
                <a:lumOff val="-654"/>
                <a:alphaOff val="0"/>
                <a:shade val="69000"/>
                <a:satMod val="137000"/>
              </a:schemeClr>
            </a:gs>
            <a:gs pos="100000">
              <a:schemeClr val="accent5">
                <a:hueOff val="548193"/>
                <a:satOff val="11448"/>
                <a:lumOff val="-654"/>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1" kern="1200" smtClean="0"/>
            <a:t>Economic justice and compassion</a:t>
          </a:r>
          <a:endParaRPr lang="en-US" sz="2000" kern="1200"/>
        </a:p>
      </dsp:txBody>
      <dsp:txXfrm>
        <a:off x="4075707" y="573520"/>
        <a:ext cx="1769893" cy="1769893"/>
      </dsp:txXfrm>
    </dsp:sp>
    <dsp:sp modelId="{57A6D8F0-E6D4-45D3-994C-8BD9D20B8E59}">
      <dsp:nvSpPr>
        <dsp:cNvPr id="0" name=""/>
        <dsp:cNvSpPr/>
      </dsp:nvSpPr>
      <dsp:spPr>
        <a:xfrm>
          <a:off x="1867697" y="2590037"/>
          <a:ext cx="1961387" cy="1961387"/>
        </a:xfrm>
        <a:prstGeom prst="roundRect">
          <a:avLst/>
        </a:prstGeom>
        <a:gradFill rotWithShape="0">
          <a:gsLst>
            <a:gs pos="0">
              <a:schemeClr val="accent5">
                <a:hueOff val="1096387"/>
                <a:satOff val="22895"/>
                <a:lumOff val="-1307"/>
                <a:alphaOff val="0"/>
                <a:shade val="47500"/>
                <a:satMod val="137000"/>
              </a:schemeClr>
            </a:gs>
            <a:gs pos="55000">
              <a:schemeClr val="accent5">
                <a:hueOff val="1096387"/>
                <a:satOff val="22895"/>
                <a:lumOff val="-1307"/>
                <a:alphaOff val="0"/>
                <a:shade val="69000"/>
                <a:satMod val="137000"/>
              </a:schemeClr>
            </a:gs>
            <a:gs pos="100000">
              <a:schemeClr val="accent5">
                <a:hueOff val="1096387"/>
                <a:satOff val="22895"/>
                <a:lumOff val="-1307"/>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1" kern="1200" smtClean="0"/>
            <a:t>Enforcing U.S. (immigration) law</a:t>
          </a:r>
          <a:endParaRPr lang="en-US" sz="2000" kern="1200"/>
        </a:p>
      </dsp:txBody>
      <dsp:txXfrm>
        <a:off x="1963444" y="2685784"/>
        <a:ext cx="1769893" cy="1769893"/>
      </dsp:txXfrm>
    </dsp:sp>
    <dsp:sp modelId="{9228485C-E337-4D5A-91E2-2BCADC3316DF}">
      <dsp:nvSpPr>
        <dsp:cNvPr id="0" name=""/>
        <dsp:cNvSpPr/>
      </dsp:nvSpPr>
      <dsp:spPr>
        <a:xfrm>
          <a:off x="3979960" y="2590037"/>
          <a:ext cx="1961387" cy="1961387"/>
        </a:xfrm>
        <a:prstGeom prst="roundRect">
          <a:avLst/>
        </a:prstGeom>
        <a:gradFill rotWithShape="0">
          <a:gsLst>
            <a:gs pos="0">
              <a:schemeClr val="accent5">
                <a:hueOff val="1644580"/>
                <a:satOff val="34343"/>
                <a:lumOff val="-1961"/>
                <a:alphaOff val="0"/>
                <a:shade val="47500"/>
                <a:satMod val="137000"/>
              </a:schemeClr>
            </a:gs>
            <a:gs pos="55000">
              <a:schemeClr val="accent5">
                <a:hueOff val="1644580"/>
                <a:satOff val="34343"/>
                <a:lumOff val="-1961"/>
                <a:alphaOff val="0"/>
                <a:shade val="69000"/>
                <a:satMod val="137000"/>
              </a:schemeClr>
            </a:gs>
            <a:gs pos="100000">
              <a:schemeClr val="accent5">
                <a:hueOff val="1644580"/>
                <a:satOff val="34343"/>
                <a:lumOff val="-1961"/>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i="1" kern="1200" smtClean="0"/>
            <a:t>Assimilation of immigrants</a:t>
          </a:r>
          <a:endParaRPr lang="en-US" sz="2000" kern="1200"/>
        </a:p>
      </dsp:txBody>
      <dsp:txXfrm>
        <a:off x="4075707" y="2685784"/>
        <a:ext cx="1769893" cy="176989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F48E9-CEF3-4AFC-A6A7-363E0D109D08}">
      <dsp:nvSpPr>
        <dsp:cNvPr id="0" name=""/>
        <dsp:cNvSpPr/>
      </dsp:nvSpPr>
      <dsp:spPr>
        <a:xfrm>
          <a:off x="0" y="0"/>
          <a:ext cx="4180119" cy="4180119"/>
        </a:xfrm>
        <a:prstGeom prst="pie">
          <a:avLst>
            <a:gd name="adj1" fmla="val 5400000"/>
            <a:gd name="adj2" fmla="val 16200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BBB88C-041C-4858-9144-06889063B197}">
      <dsp:nvSpPr>
        <dsp:cNvPr id="0" name=""/>
        <dsp:cNvSpPr/>
      </dsp:nvSpPr>
      <dsp:spPr>
        <a:xfrm>
          <a:off x="2090059" y="0"/>
          <a:ext cx="5718986" cy="4180119"/>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50800" dist="25400" dir="5400000" rotWithShape="0">
            <a:srgbClr val="000000">
              <a:alpha val="44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i="1" kern="1200" smtClean="0"/>
            <a:t>Number and types of visas issued</a:t>
          </a:r>
          <a:endParaRPr lang="en-US" sz="1800" kern="1200"/>
        </a:p>
      </dsp:txBody>
      <dsp:txXfrm>
        <a:off x="2090059" y="0"/>
        <a:ext cx="2859493" cy="888275"/>
      </dsp:txXfrm>
    </dsp:sp>
    <dsp:sp modelId="{F1345B18-EE64-44F9-80DE-D896D1A5CEA5}">
      <dsp:nvSpPr>
        <dsp:cNvPr id="0" name=""/>
        <dsp:cNvSpPr/>
      </dsp:nvSpPr>
      <dsp:spPr>
        <a:xfrm>
          <a:off x="548640" y="888275"/>
          <a:ext cx="3082837" cy="3082837"/>
        </a:xfrm>
        <a:prstGeom prst="pie">
          <a:avLst>
            <a:gd name="adj1" fmla="val 5400000"/>
            <a:gd name="adj2" fmla="val 16200000"/>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5D70EFD-58BA-4E9E-A12C-7FD504B0EFED}">
      <dsp:nvSpPr>
        <dsp:cNvPr id="0" name=""/>
        <dsp:cNvSpPr/>
      </dsp:nvSpPr>
      <dsp:spPr>
        <a:xfrm>
          <a:off x="2090059" y="888275"/>
          <a:ext cx="5718986" cy="3082837"/>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50800" dist="25400" dir="5400000" rotWithShape="0">
            <a:srgbClr val="000000">
              <a:alpha val="44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i="1" kern="1200" smtClean="0"/>
            <a:t>Defending our borders</a:t>
          </a:r>
          <a:endParaRPr lang="en-US" sz="1800" kern="1200"/>
        </a:p>
      </dsp:txBody>
      <dsp:txXfrm>
        <a:off x="2090059" y="888275"/>
        <a:ext cx="2859493" cy="888275"/>
      </dsp:txXfrm>
    </dsp:sp>
    <dsp:sp modelId="{FA969B32-307B-4C86-AEC1-5258B96B8F1A}">
      <dsp:nvSpPr>
        <dsp:cNvPr id="0" name=""/>
        <dsp:cNvSpPr/>
      </dsp:nvSpPr>
      <dsp:spPr>
        <a:xfrm>
          <a:off x="1097281" y="1776550"/>
          <a:ext cx="1985556" cy="1985556"/>
        </a:xfrm>
        <a:prstGeom prst="pie">
          <a:avLst>
            <a:gd name="adj1" fmla="val 5400000"/>
            <a:gd name="adj2" fmla="val 16200000"/>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64D8FE-B247-42C3-9001-058719699B5B}">
      <dsp:nvSpPr>
        <dsp:cNvPr id="0" name=""/>
        <dsp:cNvSpPr/>
      </dsp:nvSpPr>
      <dsp:spPr>
        <a:xfrm>
          <a:off x="2090059" y="1776550"/>
          <a:ext cx="5718986" cy="1985556"/>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50800" dist="25400" dir="5400000" rotWithShape="0">
            <a:srgbClr val="000000">
              <a:alpha val="44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i="1" kern="1200" smtClean="0"/>
            <a:t>What to do about the illegal immigrants already here</a:t>
          </a:r>
          <a:endParaRPr lang="en-US" sz="1800" kern="1200"/>
        </a:p>
      </dsp:txBody>
      <dsp:txXfrm>
        <a:off x="2090059" y="1776550"/>
        <a:ext cx="2859493" cy="888275"/>
      </dsp:txXfrm>
    </dsp:sp>
    <dsp:sp modelId="{228BCDDF-83AE-4F74-A303-49C0A238E04E}">
      <dsp:nvSpPr>
        <dsp:cNvPr id="0" name=""/>
        <dsp:cNvSpPr/>
      </dsp:nvSpPr>
      <dsp:spPr>
        <a:xfrm>
          <a:off x="1645921" y="2664825"/>
          <a:ext cx="888275" cy="888275"/>
        </a:xfrm>
        <a:prstGeom prst="pie">
          <a:avLst>
            <a:gd name="adj1" fmla="val 5400000"/>
            <a:gd name="adj2" fmla="val 16200000"/>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50800" dist="25400" dir="5400000" rotWithShape="0">
            <a:srgbClr val="000000">
              <a:alpha val="44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C29B75-A422-4D8F-967A-A5571AE081BB}">
      <dsp:nvSpPr>
        <dsp:cNvPr id="0" name=""/>
        <dsp:cNvSpPr/>
      </dsp:nvSpPr>
      <dsp:spPr>
        <a:xfrm>
          <a:off x="2090059" y="2664825"/>
          <a:ext cx="5718986" cy="888275"/>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50800" dist="25400" dir="5400000" rotWithShape="0">
            <a:srgbClr val="000000">
              <a:alpha val="44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i="1" kern="1200" smtClean="0"/>
            <a:t>Compensating for negative economic impact</a:t>
          </a:r>
          <a:endParaRPr lang="en-US" sz="1800" kern="1200"/>
        </a:p>
      </dsp:txBody>
      <dsp:txXfrm>
        <a:off x="2090059" y="2664825"/>
        <a:ext cx="2859493" cy="888275"/>
      </dsp:txXfrm>
    </dsp:sp>
    <dsp:sp modelId="{7FBEE86F-C8CF-4063-9EAB-93C6890EB5B6}">
      <dsp:nvSpPr>
        <dsp:cNvPr id="0" name=""/>
        <dsp:cNvSpPr/>
      </dsp:nvSpPr>
      <dsp:spPr>
        <a:xfrm>
          <a:off x="4949552" y="1776550"/>
          <a:ext cx="2859493" cy="888275"/>
        </a:xfrm>
        <a:prstGeom prst="rect">
          <a:avLst/>
        </a:prstGeom>
        <a:noFill/>
        <a:ln w="9525" cap="rnd" cmpd="sng" algn="ctr">
          <a:noFill/>
          <a:prstDash val="solid"/>
        </a:ln>
        <a:effectLst>
          <a:outerShdw blurRad="50800" dist="25400" dir="5400000" rotWithShape="0">
            <a:srgbClr val="000000">
              <a:alpha val="44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i="1" kern="1200" smtClean="0"/>
            <a:t>Deport or penalize</a:t>
          </a:r>
          <a:endParaRPr lang="en-US" sz="1600" kern="1200"/>
        </a:p>
        <a:p>
          <a:pPr marL="171450" lvl="1" indent="-171450" algn="l" defTabSz="711200" rtl="0">
            <a:lnSpc>
              <a:spcPct val="90000"/>
            </a:lnSpc>
            <a:spcBef>
              <a:spcPct val="0"/>
            </a:spcBef>
            <a:spcAft>
              <a:spcPct val="15000"/>
            </a:spcAft>
            <a:buChar char="••"/>
          </a:pPr>
          <a:r>
            <a:rPr lang="en-US" sz="1600" i="1" kern="1200" smtClean="0"/>
            <a:t>Path to citizenship</a:t>
          </a:r>
          <a:endParaRPr lang="en-US" sz="1600" kern="1200"/>
        </a:p>
        <a:p>
          <a:pPr marL="171450" lvl="1" indent="-171450" algn="l" defTabSz="711200" rtl="0">
            <a:lnSpc>
              <a:spcPct val="90000"/>
            </a:lnSpc>
            <a:spcBef>
              <a:spcPct val="0"/>
            </a:spcBef>
            <a:spcAft>
              <a:spcPct val="15000"/>
            </a:spcAft>
            <a:buChar char="••"/>
          </a:pPr>
          <a:r>
            <a:rPr lang="en-US" sz="1600" i="1" kern="1200" smtClean="0"/>
            <a:t>Assimilation</a:t>
          </a:r>
          <a:endParaRPr lang="en-US" sz="1600" kern="1200"/>
        </a:p>
      </dsp:txBody>
      <dsp:txXfrm>
        <a:off x="4949552" y="1776550"/>
        <a:ext cx="2859493" cy="888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38CA5-80A0-450B-9F74-AE758F2521D1}">
      <dsp:nvSpPr>
        <dsp:cNvPr id="0" name=""/>
        <dsp:cNvSpPr/>
      </dsp:nvSpPr>
      <dsp:spPr>
        <a:xfrm>
          <a:off x="0" y="321165"/>
          <a:ext cx="3724275" cy="1044809"/>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i="1" kern="1200" dirty="0" smtClean="0"/>
            <a:t>Spanish is the dominant language among 47% of foreign born Hispanics.</a:t>
          </a:r>
          <a:endParaRPr lang="en-US" sz="1900" kern="1200" dirty="0"/>
        </a:p>
      </dsp:txBody>
      <dsp:txXfrm>
        <a:off x="51003" y="372168"/>
        <a:ext cx="3622269" cy="942803"/>
      </dsp:txXfrm>
    </dsp:sp>
    <dsp:sp modelId="{C78475C2-AEAE-45AB-B77C-F1CF4E707704}">
      <dsp:nvSpPr>
        <dsp:cNvPr id="0" name=""/>
        <dsp:cNvSpPr/>
      </dsp:nvSpPr>
      <dsp:spPr>
        <a:xfrm>
          <a:off x="0" y="1420695"/>
          <a:ext cx="3724275" cy="1044809"/>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i="1" kern="1200" dirty="0" smtClean="0"/>
            <a:t>However, Spanish is the dominant language for only 7% among second generation Hispanics.</a:t>
          </a:r>
          <a:endParaRPr lang="en-US" sz="1900" kern="1200" dirty="0"/>
        </a:p>
      </dsp:txBody>
      <dsp:txXfrm>
        <a:off x="51003" y="1471698"/>
        <a:ext cx="3622269" cy="942803"/>
      </dsp:txXfrm>
    </dsp:sp>
    <dsp:sp modelId="{061D3CB0-A574-4CFD-893B-CA4618829B70}">
      <dsp:nvSpPr>
        <dsp:cNvPr id="0" name=""/>
        <dsp:cNvSpPr/>
      </dsp:nvSpPr>
      <dsp:spPr>
        <a:xfrm>
          <a:off x="0" y="2520224"/>
          <a:ext cx="3724275" cy="1044809"/>
        </a:xfrm>
        <a:prstGeom prst="roundRect">
          <a:avLst/>
        </a:prstGeom>
        <a:solidFill>
          <a:schemeClr val="accent1">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i="1" kern="1200" dirty="0" smtClean="0"/>
            <a:t>English is the dominant language among 61% of native-born Hispanics.</a:t>
          </a:r>
          <a:endParaRPr lang="en-US" sz="1900" kern="1200" dirty="0"/>
        </a:p>
      </dsp:txBody>
      <dsp:txXfrm>
        <a:off x="51003" y="2571227"/>
        <a:ext cx="3622269"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2FF0A-8C77-4F38-82B8-5BADFDD49B11}">
      <dsp:nvSpPr>
        <dsp:cNvPr id="0" name=""/>
        <dsp:cNvSpPr/>
      </dsp:nvSpPr>
      <dsp:spPr>
        <a:xfrm>
          <a:off x="2736" y="0"/>
          <a:ext cx="3669729" cy="3418119"/>
        </a:xfrm>
        <a:prstGeom prst="roundRect">
          <a:avLst>
            <a:gd name="adj" fmla="val 10000"/>
          </a:avLst>
        </a:prstGeom>
        <a:solidFill>
          <a:schemeClr val="accent2">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i="1" kern="1200" dirty="0" smtClean="0"/>
            <a:t>Upper class – unaffected</a:t>
          </a:r>
          <a:endParaRPr lang="en-US" sz="4100" kern="1200" dirty="0"/>
        </a:p>
      </dsp:txBody>
      <dsp:txXfrm>
        <a:off x="102849" y="100113"/>
        <a:ext cx="3469503" cy="3217893"/>
      </dsp:txXfrm>
    </dsp:sp>
    <dsp:sp modelId="{BDE38195-AB81-4087-88EA-030AF56B98E5}">
      <dsp:nvSpPr>
        <dsp:cNvPr id="0" name=""/>
        <dsp:cNvSpPr/>
      </dsp:nvSpPr>
      <dsp:spPr>
        <a:xfrm>
          <a:off x="4288980" y="0"/>
          <a:ext cx="3669729" cy="3418119"/>
        </a:xfrm>
        <a:prstGeom prst="roundRect">
          <a:avLst>
            <a:gd name="adj" fmla="val 10000"/>
          </a:avLst>
        </a:prstGeom>
        <a:solidFill>
          <a:schemeClr val="accent2">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i="1" kern="1200" dirty="0" smtClean="0"/>
            <a:t>Middle and lower class – wages could be up to 10% lower</a:t>
          </a:r>
          <a:endParaRPr lang="en-US" sz="4100" kern="1200" dirty="0"/>
        </a:p>
      </dsp:txBody>
      <dsp:txXfrm>
        <a:off x="4389093" y="100113"/>
        <a:ext cx="3469503" cy="32178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3FE0A-403B-4499-A700-91FB5DF4F17A}">
      <dsp:nvSpPr>
        <dsp:cNvPr id="0" name=""/>
        <dsp:cNvSpPr/>
      </dsp:nvSpPr>
      <dsp:spPr>
        <a:xfrm>
          <a:off x="0" y="2570833"/>
          <a:ext cx="8037646" cy="1685485"/>
        </a:xfrm>
        <a:prstGeom prst="rect">
          <a:avLst/>
        </a:prstGeom>
        <a:solidFill>
          <a:schemeClr val="accent3">
            <a:hueOff val="0"/>
            <a:satOff val="0"/>
            <a:lumOff val="0"/>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0">
            <a:lnSpc>
              <a:spcPct val="90000"/>
            </a:lnSpc>
            <a:spcBef>
              <a:spcPct val="0"/>
            </a:spcBef>
            <a:spcAft>
              <a:spcPct val="35000"/>
            </a:spcAft>
          </a:pPr>
          <a:r>
            <a:rPr lang="en-US" sz="4000" i="1" kern="1200" dirty="0" smtClean="0">
              <a:solidFill>
                <a:srgbClr val="002060"/>
              </a:solidFill>
            </a:rPr>
            <a:t>Expenditures of immigrants helps to create some lower-wage jobs</a:t>
          </a:r>
          <a:endParaRPr lang="en-US" sz="4000" kern="1200" dirty="0">
            <a:solidFill>
              <a:srgbClr val="002060"/>
            </a:solidFill>
          </a:endParaRPr>
        </a:p>
      </dsp:txBody>
      <dsp:txXfrm>
        <a:off x="0" y="2570833"/>
        <a:ext cx="8037646" cy="1685485"/>
      </dsp:txXfrm>
    </dsp:sp>
    <dsp:sp modelId="{C2E9FBF5-66D7-4953-A3EB-7BA6EF088E8F}">
      <dsp:nvSpPr>
        <dsp:cNvPr id="0" name=""/>
        <dsp:cNvSpPr/>
      </dsp:nvSpPr>
      <dsp:spPr>
        <a:xfrm rot="10800000">
          <a:off x="0" y="1919"/>
          <a:ext cx="8037646" cy="2592277"/>
        </a:xfrm>
        <a:prstGeom prst="upArrowCallout">
          <a:avLst/>
        </a:prstGeom>
        <a:solidFill>
          <a:schemeClr val="accent3">
            <a:hueOff val="1325189"/>
            <a:satOff val="-68025"/>
            <a:lumOff val="4706"/>
            <a:alphaOff val="0"/>
          </a:schemeClr>
        </a:solidFill>
        <a:ln w="54850" cap="flat" cmpd="sng" algn="ctr">
          <a:solidFill>
            <a:schemeClr val="lt1">
              <a:hueOff val="0"/>
              <a:satOff val="0"/>
              <a:lumOff val="0"/>
              <a:alphaOff val="0"/>
            </a:schemeClr>
          </a:solidFill>
          <a:prstDash val="solid"/>
        </a:ln>
        <a:effectLst>
          <a:outerShdw blurRad="50800" dist="25400" dir="5400000" rotWithShape="0">
            <a:srgbClr val="000000">
              <a:alpha val="5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rtl="0">
            <a:lnSpc>
              <a:spcPct val="90000"/>
            </a:lnSpc>
            <a:spcBef>
              <a:spcPct val="0"/>
            </a:spcBef>
            <a:spcAft>
              <a:spcPct val="35000"/>
            </a:spcAft>
          </a:pPr>
          <a:r>
            <a:rPr lang="en-US" sz="4000" i="1" kern="1200" dirty="0" smtClean="0"/>
            <a:t>Some impact on lower-wage jobs</a:t>
          </a:r>
          <a:endParaRPr lang="en-US" sz="4000" kern="1200" dirty="0"/>
        </a:p>
      </dsp:txBody>
      <dsp:txXfrm rot="10800000">
        <a:off x="0" y="1919"/>
        <a:ext cx="8037646" cy="1684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F7D77-0906-4F30-9B44-2CEC4DA48A5F}">
      <dsp:nvSpPr>
        <dsp:cNvPr id="0" name=""/>
        <dsp:cNvSpPr/>
      </dsp:nvSpPr>
      <dsp:spPr>
        <a:xfrm rot="3414202">
          <a:off x="754891" y="1612734"/>
          <a:ext cx="4358019" cy="2443190"/>
        </a:xfrm>
        <a:prstGeom prst="swooshArrow">
          <a:avLst>
            <a:gd name="adj1" fmla="val 16310"/>
            <a:gd name="adj2" fmla="val 31370"/>
          </a:avLst>
        </a:prstGeom>
        <a:solidFill>
          <a:schemeClr val="accent2">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D0024-BE87-49F7-8898-C50C3268739E}">
      <dsp:nvSpPr>
        <dsp:cNvPr id="0" name=""/>
        <dsp:cNvSpPr/>
      </dsp:nvSpPr>
      <dsp:spPr>
        <a:xfrm>
          <a:off x="3058844" y="2289591"/>
          <a:ext cx="106314" cy="106314"/>
        </a:xfrm>
        <a:prstGeom prst="ellipse">
          <a:avLst/>
        </a:prstGeom>
        <a:solidFill>
          <a:schemeClr val="accent2">
            <a:tint val="40000"/>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3F49D-66DF-46A1-9248-5C46BF98912E}">
      <dsp:nvSpPr>
        <dsp:cNvPr id="0" name=""/>
        <dsp:cNvSpPr/>
      </dsp:nvSpPr>
      <dsp:spPr>
        <a:xfrm>
          <a:off x="0" y="-228956"/>
          <a:ext cx="1984857" cy="2526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i="1" kern="1200" dirty="0" smtClean="0"/>
            <a:t>We are feeding the bottom of the job market while starving the top.</a:t>
          </a:r>
          <a:endParaRPr lang="en-US" sz="2000" kern="1200" dirty="0"/>
        </a:p>
      </dsp:txBody>
      <dsp:txXfrm>
        <a:off x="0" y="-228956"/>
        <a:ext cx="1984857" cy="2526010"/>
      </dsp:txXfrm>
    </dsp:sp>
    <dsp:sp modelId="{1AE509A5-9016-4523-948D-30FB1010AF41}">
      <dsp:nvSpPr>
        <dsp:cNvPr id="0" name=""/>
        <dsp:cNvSpPr/>
      </dsp:nvSpPr>
      <dsp:spPr>
        <a:xfrm>
          <a:off x="3086625" y="1030857"/>
          <a:ext cx="4582849" cy="186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i="1" kern="1200" dirty="0" smtClean="0"/>
            <a:t>College-educated immigrants, often with skills that benefit the U.S., can find it difficult to get work simply because the jobs they do are legal.</a:t>
          </a:r>
          <a:endParaRPr lang="en-US" sz="2000" kern="1200" dirty="0"/>
        </a:p>
      </dsp:txBody>
      <dsp:txXfrm>
        <a:off x="3086625" y="1030857"/>
        <a:ext cx="4582849" cy="1864747"/>
      </dsp:txXfrm>
    </dsp:sp>
    <dsp:sp modelId="{50812377-56FB-4D7D-9884-6AED9CBF82AC}">
      <dsp:nvSpPr>
        <dsp:cNvPr id="0" name=""/>
        <dsp:cNvSpPr/>
      </dsp:nvSpPr>
      <dsp:spPr>
        <a:xfrm>
          <a:off x="1304842" y="4411440"/>
          <a:ext cx="6530449" cy="94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i="1" kern="1200" dirty="0" smtClean="0"/>
            <a:t>In contrast, the lack of enforcement of labor laws at the bottom of the economic ladder makes it easy for low-skilled illegal workers to find employment. </a:t>
          </a:r>
          <a:endParaRPr lang="en-US" sz="2000" kern="1200" dirty="0"/>
        </a:p>
      </dsp:txBody>
      <dsp:txXfrm>
        <a:off x="1304842" y="4411440"/>
        <a:ext cx="6530449" cy="9422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4107E-6FED-48C4-B362-28D9EB19671D}">
      <dsp:nvSpPr>
        <dsp:cNvPr id="0" name=""/>
        <dsp:cNvSpPr/>
      </dsp:nvSpPr>
      <dsp:spPr>
        <a:xfrm>
          <a:off x="781511" y="937542"/>
          <a:ext cx="4678114" cy="4678114"/>
        </a:xfrm>
        <a:prstGeom prst="ellipse">
          <a:avLst/>
        </a:prstGeom>
        <a:solidFill>
          <a:srgbClr val="00B0F0"/>
        </a:soli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i="1" kern="1200" dirty="0" smtClean="0"/>
            <a:t>According to a 2006 study by Paul Harrington of the Center for Labor Market Studies at Northeastern University, foreign-born workers as a whole (about half of whom are illegal) are much younger than the general population and are successfully competing against less-educated American workers.</a:t>
          </a:r>
          <a:endParaRPr lang="en-US" sz="2000" kern="1200" dirty="0"/>
        </a:p>
      </dsp:txBody>
      <dsp:txXfrm>
        <a:off x="1466605" y="1622636"/>
        <a:ext cx="3307926" cy="3307926"/>
      </dsp:txXfrm>
    </dsp:sp>
    <dsp:sp modelId="{B83593DC-1F9A-485C-B62E-C5395189105A}">
      <dsp:nvSpPr>
        <dsp:cNvPr id="0" name=""/>
        <dsp:cNvSpPr/>
      </dsp:nvSpPr>
      <dsp:spPr>
        <a:xfrm>
          <a:off x="4993277" y="2107071"/>
          <a:ext cx="2339057" cy="2339057"/>
        </a:xfrm>
        <a:prstGeom prst="ellipse">
          <a:avLst/>
        </a:prstGeom>
        <a:solidFill>
          <a:srgbClr val="FFFF00"/>
        </a:solidFill>
        <a:ln>
          <a:noFill/>
        </a:ln>
        <a:effectLst>
          <a:outerShdw blurRad="50800" dist="25400" dir="5400000" rotWithShape="0">
            <a:srgbClr val="000000">
              <a:alpha val="44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i="1" kern="1200" dirty="0" smtClean="0">
              <a:solidFill>
                <a:schemeClr val="bg1"/>
              </a:solidFill>
            </a:rPr>
            <a:t>Teen employment is at its lowest rate since World War II.</a:t>
          </a:r>
          <a:endParaRPr lang="en-US" sz="2000" kern="1200" dirty="0">
            <a:solidFill>
              <a:schemeClr val="bg1"/>
            </a:solidFill>
          </a:endParaRPr>
        </a:p>
      </dsp:txBody>
      <dsp:txXfrm>
        <a:off x="5335824" y="2449618"/>
        <a:ext cx="1653963" cy="16539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B6088-F7D4-4B49-873B-F4FBF2F2BFC7}">
      <dsp:nvSpPr>
        <dsp:cNvPr id="0" name=""/>
        <dsp:cNvSpPr/>
      </dsp:nvSpPr>
      <dsp:spPr>
        <a:xfrm>
          <a:off x="990" y="76194"/>
          <a:ext cx="2317675" cy="1158837"/>
        </a:xfrm>
        <a:prstGeom prst="roundRect">
          <a:avLst>
            <a:gd name="adj" fmla="val 10000"/>
          </a:avLst>
        </a:prstGeom>
        <a:solidFill>
          <a:schemeClr val="accent5">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i="1" kern="1200" dirty="0" smtClean="0"/>
            <a:t>Education</a:t>
          </a:r>
          <a:endParaRPr lang="en-US" sz="2900" kern="1200" dirty="0"/>
        </a:p>
      </dsp:txBody>
      <dsp:txXfrm>
        <a:off x="34931" y="110135"/>
        <a:ext cx="2249793" cy="1090955"/>
      </dsp:txXfrm>
    </dsp:sp>
    <dsp:sp modelId="{01F56CFA-D65F-41B4-9C0A-0D2DDD80E6CA}">
      <dsp:nvSpPr>
        <dsp:cNvPr id="0" name=""/>
        <dsp:cNvSpPr/>
      </dsp:nvSpPr>
      <dsp:spPr>
        <a:xfrm>
          <a:off x="232758" y="1235032"/>
          <a:ext cx="231767" cy="869128"/>
        </a:xfrm>
        <a:custGeom>
          <a:avLst/>
          <a:gdLst/>
          <a:ahLst/>
          <a:cxnLst/>
          <a:rect l="0" t="0" r="0" b="0"/>
          <a:pathLst>
            <a:path>
              <a:moveTo>
                <a:pt x="0" y="0"/>
              </a:moveTo>
              <a:lnTo>
                <a:pt x="0" y="869128"/>
              </a:lnTo>
              <a:lnTo>
                <a:pt x="231767" y="869128"/>
              </a:lnTo>
            </a:path>
          </a:pathLst>
        </a:custGeom>
        <a:noFill/>
        <a:ln w="384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60B9B-AA6A-4267-9D95-F998245D3723}">
      <dsp:nvSpPr>
        <dsp:cNvPr id="0" name=""/>
        <dsp:cNvSpPr/>
      </dsp:nvSpPr>
      <dsp:spPr>
        <a:xfrm>
          <a:off x="464525" y="1524742"/>
          <a:ext cx="1854140" cy="1158837"/>
        </a:xfrm>
        <a:prstGeom prst="roundRect">
          <a:avLst>
            <a:gd name="adj" fmla="val 10000"/>
          </a:avLst>
        </a:prstGeom>
        <a:solidFill>
          <a:schemeClr val="lt1">
            <a:alpha val="90000"/>
            <a:hueOff val="0"/>
            <a:satOff val="0"/>
            <a:lumOff val="0"/>
            <a:alphaOff val="0"/>
          </a:schemeClr>
        </a:solidFill>
        <a:ln w="384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i="1" kern="1200" dirty="0" smtClean="0"/>
            <a:t>State-level expense</a:t>
          </a:r>
          <a:endParaRPr lang="en-US" sz="2000" kern="1200" dirty="0"/>
        </a:p>
      </dsp:txBody>
      <dsp:txXfrm>
        <a:off x="498466" y="1558683"/>
        <a:ext cx="1786258" cy="1090955"/>
      </dsp:txXfrm>
    </dsp:sp>
    <dsp:sp modelId="{73302FAD-01E6-4408-9D81-F5F643D73669}">
      <dsp:nvSpPr>
        <dsp:cNvPr id="0" name=""/>
        <dsp:cNvSpPr/>
      </dsp:nvSpPr>
      <dsp:spPr>
        <a:xfrm>
          <a:off x="232758" y="1235032"/>
          <a:ext cx="231767" cy="2494074"/>
        </a:xfrm>
        <a:custGeom>
          <a:avLst/>
          <a:gdLst/>
          <a:ahLst/>
          <a:cxnLst/>
          <a:rect l="0" t="0" r="0" b="0"/>
          <a:pathLst>
            <a:path>
              <a:moveTo>
                <a:pt x="0" y="0"/>
              </a:moveTo>
              <a:lnTo>
                <a:pt x="0" y="2494074"/>
              </a:lnTo>
              <a:lnTo>
                <a:pt x="231767" y="2494074"/>
              </a:lnTo>
            </a:path>
          </a:pathLst>
        </a:custGeom>
        <a:noFill/>
        <a:ln w="384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DA1CE-A4F6-4FC7-8928-496D914BDC9D}">
      <dsp:nvSpPr>
        <dsp:cNvPr id="0" name=""/>
        <dsp:cNvSpPr/>
      </dsp:nvSpPr>
      <dsp:spPr>
        <a:xfrm>
          <a:off x="464525" y="2973289"/>
          <a:ext cx="1854140" cy="1511634"/>
        </a:xfrm>
        <a:prstGeom prst="roundRect">
          <a:avLst>
            <a:gd name="adj" fmla="val 10000"/>
          </a:avLst>
        </a:prstGeom>
        <a:solidFill>
          <a:schemeClr val="lt1">
            <a:alpha val="90000"/>
            <a:hueOff val="0"/>
            <a:satOff val="0"/>
            <a:lumOff val="0"/>
            <a:alphaOff val="0"/>
          </a:schemeClr>
        </a:solidFill>
        <a:ln w="38475" cap="flat" cmpd="sng" algn="ctr">
          <a:solidFill>
            <a:schemeClr val="accent5">
              <a:hueOff val="822290"/>
              <a:satOff val="17171"/>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i="1" kern="1200" dirty="0" smtClean="0"/>
            <a:t>Both undocumented children and children born in the U.S. (viz. citizens)</a:t>
          </a:r>
          <a:endParaRPr lang="en-US" sz="1600" kern="1200" dirty="0"/>
        </a:p>
      </dsp:txBody>
      <dsp:txXfrm>
        <a:off x="508799" y="3017563"/>
        <a:ext cx="1765592" cy="1423086"/>
      </dsp:txXfrm>
    </dsp:sp>
    <dsp:sp modelId="{FFB081D7-70D3-47D7-A734-AB02D2BC1B26}">
      <dsp:nvSpPr>
        <dsp:cNvPr id="0" name=""/>
        <dsp:cNvSpPr/>
      </dsp:nvSpPr>
      <dsp:spPr>
        <a:xfrm>
          <a:off x="2898085" y="76194"/>
          <a:ext cx="2317675" cy="1158837"/>
        </a:xfrm>
        <a:prstGeom prst="roundRect">
          <a:avLst>
            <a:gd name="adj" fmla="val 10000"/>
          </a:avLst>
        </a:prstGeom>
        <a:solidFill>
          <a:schemeClr val="accent5">
            <a:hueOff val="822290"/>
            <a:satOff val="17171"/>
            <a:lumOff val="-98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i="1" kern="1200" dirty="0" smtClean="0"/>
            <a:t>Health care</a:t>
          </a:r>
          <a:endParaRPr lang="en-US" sz="2900" kern="1200" dirty="0"/>
        </a:p>
      </dsp:txBody>
      <dsp:txXfrm>
        <a:off x="2932026" y="110135"/>
        <a:ext cx="2249793" cy="1090955"/>
      </dsp:txXfrm>
    </dsp:sp>
    <dsp:sp modelId="{24C5B786-62C3-4A58-AB04-7ABEF8782E18}">
      <dsp:nvSpPr>
        <dsp:cNvPr id="0" name=""/>
        <dsp:cNvSpPr/>
      </dsp:nvSpPr>
      <dsp:spPr>
        <a:xfrm>
          <a:off x="3129852" y="1235032"/>
          <a:ext cx="231767" cy="869128"/>
        </a:xfrm>
        <a:custGeom>
          <a:avLst/>
          <a:gdLst/>
          <a:ahLst/>
          <a:cxnLst/>
          <a:rect l="0" t="0" r="0" b="0"/>
          <a:pathLst>
            <a:path>
              <a:moveTo>
                <a:pt x="0" y="0"/>
              </a:moveTo>
              <a:lnTo>
                <a:pt x="0" y="869128"/>
              </a:lnTo>
              <a:lnTo>
                <a:pt x="231767" y="869128"/>
              </a:lnTo>
            </a:path>
          </a:pathLst>
        </a:custGeom>
        <a:noFill/>
        <a:ln w="384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F308F-5CC1-492F-818F-11EE92DAD905}">
      <dsp:nvSpPr>
        <dsp:cNvPr id="0" name=""/>
        <dsp:cNvSpPr/>
      </dsp:nvSpPr>
      <dsp:spPr>
        <a:xfrm>
          <a:off x="3361620" y="1524742"/>
          <a:ext cx="1854140" cy="1158837"/>
        </a:xfrm>
        <a:prstGeom prst="roundRect">
          <a:avLst>
            <a:gd name="adj" fmla="val 10000"/>
          </a:avLst>
        </a:prstGeom>
        <a:solidFill>
          <a:schemeClr val="lt1">
            <a:alpha val="90000"/>
            <a:hueOff val="0"/>
            <a:satOff val="0"/>
            <a:lumOff val="0"/>
            <a:alphaOff val="0"/>
          </a:schemeClr>
        </a:solidFill>
        <a:ln w="38475" cap="flat" cmpd="sng" algn="ctr">
          <a:solidFill>
            <a:schemeClr val="accent5">
              <a:hueOff val="1644580"/>
              <a:satOff val="34343"/>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en-US" sz="2100" i="1" kern="1200" dirty="0" smtClean="0"/>
            <a:t>Mainly a local-level expense (NB hospitals)</a:t>
          </a:r>
          <a:endParaRPr lang="en-US" sz="2100" kern="1200" dirty="0"/>
        </a:p>
      </dsp:txBody>
      <dsp:txXfrm>
        <a:off x="3395561" y="1558683"/>
        <a:ext cx="1786258" cy="1090955"/>
      </dsp:txXfrm>
    </dsp:sp>
    <dsp:sp modelId="{D6346AC2-A1F8-4EC5-A09A-6F1F12292EF2}">
      <dsp:nvSpPr>
        <dsp:cNvPr id="0" name=""/>
        <dsp:cNvSpPr/>
      </dsp:nvSpPr>
      <dsp:spPr>
        <a:xfrm>
          <a:off x="5795179" y="76194"/>
          <a:ext cx="2317675" cy="1158837"/>
        </a:xfrm>
        <a:prstGeom prst="roundRect">
          <a:avLst>
            <a:gd name="adj" fmla="val 10000"/>
          </a:avLst>
        </a:prstGeom>
        <a:solidFill>
          <a:schemeClr val="accent5">
            <a:hueOff val="1644580"/>
            <a:satOff val="34343"/>
            <a:lumOff val="-1961"/>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en-US" sz="2900" i="1" kern="1200" dirty="0" smtClean="0"/>
            <a:t>Incarceration</a:t>
          </a:r>
          <a:endParaRPr lang="en-US" sz="2900" kern="1200" dirty="0"/>
        </a:p>
      </dsp:txBody>
      <dsp:txXfrm>
        <a:off x="5829120" y="110135"/>
        <a:ext cx="2249793" cy="10909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337F7-AB28-4A12-86C1-05097376FD22}">
      <dsp:nvSpPr>
        <dsp:cNvPr id="0" name=""/>
        <dsp:cNvSpPr/>
      </dsp:nvSpPr>
      <dsp:spPr>
        <a:xfrm>
          <a:off x="0" y="0"/>
          <a:ext cx="6019800" cy="1348739"/>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rtl="0">
            <a:lnSpc>
              <a:spcPct val="90000"/>
            </a:lnSpc>
            <a:spcBef>
              <a:spcPct val="0"/>
            </a:spcBef>
            <a:spcAft>
              <a:spcPct val="35000"/>
            </a:spcAft>
          </a:pPr>
          <a:r>
            <a:rPr lang="en-US" sz="6200" i="1" kern="1200" dirty="0" smtClean="0"/>
            <a:t>Florida</a:t>
          </a:r>
          <a:endParaRPr lang="en-US" sz="6200" kern="1200" dirty="0"/>
        </a:p>
      </dsp:txBody>
      <dsp:txXfrm>
        <a:off x="0" y="0"/>
        <a:ext cx="6019800" cy="1348739"/>
      </dsp:txXfrm>
    </dsp:sp>
    <dsp:sp modelId="{48A70AF6-DB6F-4CF0-BAD8-6E309CFE478E}">
      <dsp:nvSpPr>
        <dsp:cNvPr id="0" name=""/>
        <dsp:cNvSpPr/>
      </dsp:nvSpPr>
      <dsp:spPr>
        <a:xfrm>
          <a:off x="0" y="1348739"/>
          <a:ext cx="3009900" cy="2832353"/>
        </a:xfrm>
        <a:prstGeom prst="rect">
          <a:avLst/>
        </a:prstGeom>
        <a:solidFill>
          <a:schemeClr val="lt1">
            <a:hueOff val="0"/>
            <a:satOff val="0"/>
            <a:lumOff val="0"/>
            <a:alphaOff val="0"/>
          </a:schemeClr>
        </a:solidFill>
        <a:ln w="384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i="1" kern="1200" dirty="0" smtClean="0"/>
            <a:t>Unauthorized immigrants comprised 8.2 percent of Florida's workforce, or 750,000 workers, in 2008, according to a Pew Hispanic Center report.</a:t>
          </a:r>
          <a:endParaRPr lang="en-US" sz="2200" kern="1200" dirty="0"/>
        </a:p>
      </dsp:txBody>
      <dsp:txXfrm>
        <a:off x="0" y="1348739"/>
        <a:ext cx="3009900" cy="2832353"/>
      </dsp:txXfrm>
    </dsp:sp>
    <dsp:sp modelId="{D117F27D-6E99-4A6A-B723-EF9DC2D16C2B}">
      <dsp:nvSpPr>
        <dsp:cNvPr id="0" name=""/>
        <dsp:cNvSpPr/>
      </dsp:nvSpPr>
      <dsp:spPr>
        <a:xfrm>
          <a:off x="3009900" y="1348739"/>
          <a:ext cx="3009900" cy="2832353"/>
        </a:xfrm>
        <a:prstGeom prst="rect">
          <a:avLst/>
        </a:prstGeom>
        <a:solidFill>
          <a:schemeClr val="lt1">
            <a:hueOff val="0"/>
            <a:satOff val="0"/>
            <a:lumOff val="0"/>
            <a:alphaOff val="0"/>
          </a:schemeClr>
        </a:solidFill>
        <a:ln w="384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i="1" kern="1200" dirty="0" smtClean="0"/>
            <a:t>The Federation for American Immigration Reform estimates that the state of Florida spends $3.8 billion on education, health and incarceration for illegal immigrants.</a:t>
          </a:r>
          <a:endParaRPr lang="en-US" sz="2200" i="1" kern="1200" dirty="0"/>
        </a:p>
      </dsp:txBody>
      <dsp:txXfrm>
        <a:off x="3009900" y="1348739"/>
        <a:ext cx="3009900" cy="2832353"/>
      </dsp:txXfrm>
    </dsp:sp>
    <dsp:sp modelId="{DC972E21-42F3-46C6-927B-478BC05A65AE}">
      <dsp:nvSpPr>
        <dsp:cNvPr id="0" name=""/>
        <dsp:cNvSpPr/>
      </dsp:nvSpPr>
      <dsp:spPr>
        <a:xfrm>
          <a:off x="0" y="4181093"/>
          <a:ext cx="6019800" cy="314705"/>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B8393-D0D5-4B4A-B2D4-0041E796827E}" type="datetimeFigureOut">
              <a:rPr lang="en-US" smtClean="0"/>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A38D1-94F1-413B-AB1B-EA03258DBD1B}" type="slidenum">
              <a:rPr lang="en-US" smtClean="0"/>
              <a:t>‹#›</a:t>
            </a:fld>
            <a:endParaRPr lang="en-US"/>
          </a:p>
        </p:txBody>
      </p:sp>
    </p:spTree>
    <p:extLst>
      <p:ext uri="{BB962C8B-B14F-4D97-AF65-F5344CB8AC3E}">
        <p14:creationId xmlns:p14="http://schemas.microsoft.com/office/powerpoint/2010/main" val="4179369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A38D1-94F1-413B-AB1B-EA03258DBD1B}" type="slidenum">
              <a:rPr lang="en-US" smtClean="0"/>
              <a:t>39</a:t>
            </a:fld>
            <a:endParaRPr lang="en-US"/>
          </a:p>
        </p:txBody>
      </p:sp>
    </p:spTree>
    <p:extLst>
      <p:ext uri="{BB962C8B-B14F-4D97-AF65-F5344CB8AC3E}">
        <p14:creationId xmlns:p14="http://schemas.microsoft.com/office/powerpoint/2010/main" val="57802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DA38D1-94F1-413B-AB1B-EA03258DBD1B}" type="slidenum">
              <a:rPr lang="en-US" smtClean="0"/>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7162800" y="189468"/>
            <a:ext cx="1828800" cy="365125"/>
          </a:xfrm>
          <a:prstGeom prst="rect">
            <a:avLst/>
          </a:prstGeom>
        </p:spPr>
        <p:txBody>
          <a:bodyPr/>
          <a:lstStyle/>
          <a:p>
            <a:fld id="{46312DBB-ACAF-44B8-92B0-11D2D81277B3}" type="datetime1">
              <a:rPr lang="en-US" smtClean="0"/>
              <a:pPr/>
              <a:t>11/8/2019</a:t>
            </a:fld>
            <a:endParaRPr lang="en-US"/>
          </a:p>
        </p:txBody>
      </p:sp>
      <p:sp>
        <p:nvSpPr>
          <p:cNvPr id="8" name="Slide Number Placeholder 7"/>
          <p:cNvSpPr>
            <a:spLocks noGrp="1"/>
          </p:cNvSpPr>
          <p:nvPr>
            <p:ph type="sldNum" sz="quarter" idx="11"/>
          </p:nvPr>
        </p:nvSpPr>
        <p:spPr>
          <a:xfrm>
            <a:off x="7159752" y="6356350"/>
            <a:ext cx="1137684" cy="365125"/>
          </a:xfrm>
          <a:prstGeom prst="rect">
            <a:avLst/>
          </a:prstGeom>
        </p:spPr>
        <p:txBody>
          <a:bodyPr/>
          <a:lstStyle/>
          <a:p>
            <a:fld id="{1827D83A-55DF-465A-8BAC-990E7A5BFAE5}" type="slidenum">
              <a:rPr lang="en-US" smtClean="0"/>
              <a:pPr/>
              <a:t>‹#›</a:t>
            </a:fld>
            <a:endParaRPr lang="en-US"/>
          </a:p>
        </p:txBody>
      </p:sp>
      <p:sp>
        <p:nvSpPr>
          <p:cNvPr id="9" name="Footer Placeholder 8"/>
          <p:cNvSpPr>
            <a:spLocks noGrp="1"/>
          </p:cNvSpPr>
          <p:nvPr>
            <p:ph type="ftr" sz="quarter" idx="12"/>
          </p:nvPr>
        </p:nvSpPr>
        <p:spPr>
          <a:xfrm>
            <a:off x="1069848" y="6356350"/>
            <a:ext cx="5102352" cy="365125"/>
          </a:xfrm>
          <a:prstGeom prst="rect">
            <a:avLst/>
          </a:prstGeom>
        </p:spPr>
        <p:txBody>
          <a:bodyPr/>
          <a:lstStyle/>
          <a:p>
            <a:r>
              <a:rPr lang="en-US" smtClean="0"/>
              <a:t>asdf</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162800" y="189468"/>
            <a:ext cx="1828800" cy="365125"/>
          </a:xfrm>
          <a:prstGeom prst="rect">
            <a:avLst/>
          </a:prstGeom>
        </p:spPr>
        <p:txBody>
          <a:bodyPr/>
          <a:lstStyle/>
          <a:p>
            <a:fld id="{199F2355-FE8C-4319-AEAA-177477E9C050}" type="datetime1">
              <a:rPr lang="en-US" smtClean="0"/>
              <a:pPr/>
              <a:t>11/8/2019</a:t>
            </a:fld>
            <a:endParaRPr lang="en-US"/>
          </a:p>
        </p:txBody>
      </p:sp>
      <p:sp>
        <p:nvSpPr>
          <p:cNvPr id="5" name="Footer Placeholder 4"/>
          <p:cNvSpPr>
            <a:spLocks noGrp="1"/>
          </p:cNvSpPr>
          <p:nvPr>
            <p:ph type="ftr" sz="quarter" idx="11"/>
          </p:nvPr>
        </p:nvSpPr>
        <p:spPr>
          <a:xfrm>
            <a:off x="1069848" y="6356350"/>
            <a:ext cx="5102352" cy="365125"/>
          </a:xfrm>
          <a:prstGeom prst="rect">
            <a:avLst/>
          </a:prstGeom>
        </p:spPr>
        <p:txBody>
          <a:bodyPr/>
          <a:lstStyle/>
          <a:p>
            <a:r>
              <a:rPr lang="en-US" smtClean="0"/>
              <a:t>asdf</a:t>
            </a:r>
            <a:endParaRPr lang="en-US"/>
          </a:p>
        </p:txBody>
      </p:sp>
      <p:sp>
        <p:nvSpPr>
          <p:cNvPr id="6" name="Slide Number Placeholder 5"/>
          <p:cNvSpPr>
            <a:spLocks noGrp="1"/>
          </p:cNvSpPr>
          <p:nvPr>
            <p:ph type="sldNum" sz="quarter" idx="12"/>
          </p:nvPr>
        </p:nvSpPr>
        <p:spPr>
          <a:xfrm>
            <a:off x="7159752" y="6356350"/>
            <a:ext cx="1137684" cy="365125"/>
          </a:xfrm>
          <a:prstGeom prst="rect">
            <a:avLst/>
          </a:prstGeom>
        </p:spPr>
        <p:txBody>
          <a:bodyPr/>
          <a:lstStyle/>
          <a:p>
            <a:fld id="{1827D83A-55DF-465A-8BAC-990E7A5BFAE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162800" y="189468"/>
            <a:ext cx="1828800" cy="365125"/>
          </a:xfrm>
          <a:prstGeom prst="rect">
            <a:avLst/>
          </a:prstGeom>
        </p:spPr>
        <p:txBody>
          <a:bodyPr/>
          <a:lstStyle/>
          <a:p>
            <a:fld id="{15950B90-DDF2-42F6-8146-5C5C20AAC0FD}" type="datetime1">
              <a:rPr lang="en-US" smtClean="0"/>
              <a:pPr/>
              <a:t>11/8/2019</a:t>
            </a:fld>
            <a:endParaRPr lang="en-US"/>
          </a:p>
        </p:txBody>
      </p:sp>
      <p:sp>
        <p:nvSpPr>
          <p:cNvPr id="5" name="Footer Placeholder 4"/>
          <p:cNvSpPr>
            <a:spLocks noGrp="1"/>
          </p:cNvSpPr>
          <p:nvPr>
            <p:ph type="ftr" sz="quarter" idx="11"/>
          </p:nvPr>
        </p:nvSpPr>
        <p:spPr>
          <a:xfrm>
            <a:off x="1069848" y="6356350"/>
            <a:ext cx="5102352" cy="365125"/>
          </a:xfrm>
          <a:prstGeom prst="rect">
            <a:avLst/>
          </a:prstGeom>
        </p:spPr>
        <p:txBody>
          <a:bodyPr/>
          <a:lstStyle/>
          <a:p>
            <a:r>
              <a:rPr lang="en-US" smtClean="0"/>
              <a:t>asdf</a:t>
            </a:r>
            <a:endParaRPr lang="en-US"/>
          </a:p>
        </p:txBody>
      </p:sp>
      <p:sp>
        <p:nvSpPr>
          <p:cNvPr id="6" name="Slide Number Placeholder 5"/>
          <p:cNvSpPr>
            <a:spLocks noGrp="1"/>
          </p:cNvSpPr>
          <p:nvPr>
            <p:ph type="sldNum" sz="quarter" idx="12"/>
          </p:nvPr>
        </p:nvSpPr>
        <p:spPr>
          <a:xfrm>
            <a:off x="7159752" y="6356350"/>
            <a:ext cx="1137684" cy="365125"/>
          </a:xfrm>
          <a:prstGeom prst="rect">
            <a:avLst/>
          </a:prstGeom>
        </p:spPr>
        <p:txBody>
          <a:bodyPr/>
          <a:lstStyle/>
          <a:p>
            <a:fld id="{CDEA13FD-3395-4121-B0FC-EF24557740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524000"/>
            <a:ext cx="8110728"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a:xfrm>
            <a:off x="457200" y="304800"/>
            <a:ext cx="8077200" cy="807720"/>
          </a:xfrm>
        </p:spPr>
        <p:txBody>
          <a:bodyPr anchor="ctr"/>
          <a:lstStyle>
            <a:lvl1pPr algn="ctr">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a:xfrm>
            <a:off x="7162800" y="189468"/>
            <a:ext cx="1828800" cy="365125"/>
          </a:xfrm>
          <a:prstGeom prst="rect">
            <a:avLst/>
          </a:prstGeom>
        </p:spPr>
        <p:txBody>
          <a:bodyPr/>
          <a:lstStyle/>
          <a:p>
            <a:fld id="{D92FB4A5-83C2-40AB-851E-9C7C0F476288}" type="datetime1">
              <a:rPr lang="en-US" smtClean="0"/>
              <a:pPr/>
              <a:t>11/8/2019</a:t>
            </a:fld>
            <a:endParaRPr lang="en-US"/>
          </a:p>
        </p:txBody>
      </p:sp>
      <p:sp>
        <p:nvSpPr>
          <p:cNvPr id="8" name="Slide Number Placeholder 7"/>
          <p:cNvSpPr>
            <a:spLocks noGrp="1"/>
          </p:cNvSpPr>
          <p:nvPr>
            <p:ph type="sldNum" sz="quarter" idx="11"/>
          </p:nvPr>
        </p:nvSpPr>
        <p:spPr>
          <a:xfrm>
            <a:off x="7159752" y="6356350"/>
            <a:ext cx="1137684" cy="365125"/>
          </a:xfrm>
          <a:prstGeom prst="rect">
            <a:avLst/>
          </a:prstGeom>
        </p:spPr>
        <p:txBody>
          <a:bodyPr/>
          <a:lstStyle/>
          <a:p>
            <a:fld id="{1827D83A-55DF-465A-8BAC-990E7A5BFAE5}" type="slidenum">
              <a:rPr lang="en-US" smtClean="0"/>
              <a:pPr/>
              <a:t>‹#›</a:t>
            </a:fld>
            <a:endParaRPr lang="en-US"/>
          </a:p>
        </p:txBody>
      </p:sp>
      <p:sp>
        <p:nvSpPr>
          <p:cNvPr id="9" name="Footer Placeholder 8"/>
          <p:cNvSpPr>
            <a:spLocks noGrp="1"/>
          </p:cNvSpPr>
          <p:nvPr>
            <p:ph type="ftr" sz="quarter" idx="12"/>
          </p:nvPr>
        </p:nvSpPr>
        <p:spPr>
          <a:xfrm>
            <a:off x="1069848" y="6356350"/>
            <a:ext cx="5102352" cy="365125"/>
          </a:xfrm>
          <a:prstGeom prst="rect">
            <a:avLst/>
          </a:prstGeom>
        </p:spPr>
        <p:txBody>
          <a:bodyPr/>
          <a:lstStyle/>
          <a:p>
            <a:r>
              <a:rPr lang="en-US" smtClean="0"/>
              <a:t>asdf</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7162800" y="189468"/>
            <a:ext cx="1828800" cy="365125"/>
          </a:xfrm>
          <a:prstGeom prst="rect">
            <a:avLst/>
          </a:prstGeom>
        </p:spPr>
        <p:txBody>
          <a:bodyPr/>
          <a:lstStyle/>
          <a:p>
            <a:fld id="{D92FB4A5-83C2-40AB-851E-9C7C0F476288}" type="datetime1">
              <a:rPr lang="en-US" smtClean="0"/>
              <a:pPr/>
              <a:t>11/8/2019</a:t>
            </a:fld>
            <a:endParaRPr lang="en-US"/>
          </a:p>
        </p:txBody>
      </p:sp>
      <p:sp>
        <p:nvSpPr>
          <p:cNvPr id="10" name="Slide Number Placeholder 9"/>
          <p:cNvSpPr>
            <a:spLocks noGrp="1"/>
          </p:cNvSpPr>
          <p:nvPr>
            <p:ph type="sldNum" sz="quarter" idx="11"/>
          </p:nvPr>
        </p:nvSpPr>
        <p:spPr>
          <a:xfrm>
            <a:off x="7159752" y="6356350"/>
            <a:ext cx="1137684" cy="365125"/>
          </a:xfrm>
          <a:prstGeom prst="rect">
            <a:avLst/>
          </a:prstGeom>
        </p:spPr>
        <p:txBody>
          <a:bodyPr/>
          <a:lstStyle/>
          <a:p>
            <a:fld id="{1827D83A-55DF-465A-8BAC-990E7A5BFAE5}" type="slidenum">
              <a:rPr lang="en-US" smtClean="0"/>
              <a:pPr/>
              <a:t>‹#›</a:t>
            </a:fld>
            <a:endParaRPr lang="en-US"/>
          </a:p>
        </p:txBody>
      </p:sp>
      <p:sp>
        <p:nvSpPr>
          <p:cNvPr id="11" name="Footer Placeholder 10"/>
          <p:cNvSpPr>
            <a:spLocks noGrp="1"/>
          </p:cNvSpPr>
          <p:nvPr>
            <p:ph type="ftr" sz="quarter" idx="12"/>
          </p:nvPr>
        </p:nvSpPr>
        <p:spPr>
          <a:xfrm>
            <a:off x="493776" y="6356350"/>
            <a:ext cx="5102352" cy="365125"/>
          </a:xfrm>
          <a:prstGeom prst="rect">
            <a:avLst/>
          </a:prstGeom>
        </p:spPr>
        <p:txBody>
          <a:bodyPr/>
          <a:lstStyle/>
          <a:p>
            <a:r>
              <a:rPr lang="en-US" smtClean="0"/>
              <a:t>asdf</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a:xfrm>
            <a:off x="7162800" y="189468"/>
            <a:ext cx="1828800" cy="365125"/>
          </a:xfrm>
          <a:prstGeom prst="rect">
            <a:avLst/>
          </a:prstGeom>
        </p:spPr>
        <p:txBody>
          <a:bodyPr/>
          <a:lstStyle/>
          <a:p>
            <a:fld id="{D92FB4A5-83C2-40AB-851E-9C7C0F476288}" type="datetime1">
              <a:rPr lang="en-US" smtClean="0"/>
              <a:pPr/>
              <a:t>11/8/2019</a:t>
            </a:fld>
            <a:endParaRPr lang="en-US"/>
          </a:p>
        </p:txBody>
      </p:sp>
      <p:sp>
        <p:nvSpPr>
          <p:cNvPr id="11" name="Slide Number Placeholder 10"/>
          <p:cNvSpPr>
            <a:spLocks noGrp="1"/>
          </p:cNvSpPr>
          <p:nvPr>
            <p:ph type="sldNum" sz="quarter" idx="11"/>
          </p:nvPr>
        </p:nvSpPr>
        <p:spPr>
          <a:xfrm>
            <a:off x="7159752" y="6356350"/>
            <a:ext cx="1137684" cy="365125"/>
          </a:xfrm>
          <a:prstGeom prst="rect">
            <a:avLst/>
          </a:prstGeom>
        </p:spPr>
        <p:txBody>
          <a:bodyPr/>
          <a:lstStyle/>
          <a:p>
            <a:fld id="{1827D83A-55DF-465A-8BAC-990E7A5BFAE5}" type="slidenum">
              <a:rPr lang="en-US" smtClean="0"/>
              <a:pPr/>
              <a:t>‹#›</a:t>
            </a:fld>
            <a:endParaRPr lang="en-US"/>
          </a:p>
        </p:txBody>
      </p:sp>
      <p:sp>
        <p:nvSpPr>
          <p:cNvPr id="12" name="Footer Placeholder 11"/>
          <p:cNvSpPr>
            <a:spLocks noGrp="1"/>
          </p:cNvSpPr>
          <p:nvPr>
            <p:ph type="ftr" sz="quarter" idx="12"/>
          </p:nvPr>
        </p:nvSpPr>
        <p:spPr>
          <a:xfrm>
            <a:off x="493776" y="6356350"/>
            <a:ext cx="5102352" cy="365125"/>
          </a:xfrm>
          <a:prstGeom prst="rect">
            <a:avLst/>
          </a:prstGeom>
        </p:spPr>
        <p:txBody>
          <a:bodyPr/>
          <a:lstStyle/>
          <a:p>
            <a:r>
              <a:rPr lang="en-US" smtClean="0"/>
              <a:t>asdf</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a:prstGeom prst="rect">
            <a:avLst/>
          </a:prstGeom>
        </p:spPr>
        <p:txBody>
          <a:bodyPr/>
          <a:lstStyle/>
          <a:p>
            <a:fld id="{BCA935AB-7D8C-42E8-9663-DE05755A2BA2}" type="datetime1">
              <a:rPr lang="en-US" smtClean="0"/>
              <a:pPr/>
              <a:t>11/8/2019</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a:xfrm>
            <a:off x="7159752" y="6356350"/>
            <a:ext cx="1137684" cy="365125"/>
          </a:xfrm>
          <a:prstGeom prst="rect">
            <a:avLst/>
          </a:prstGeom>
        </p:spPr>
        <p:txBody>
          <a:bodyPr/>
          <a:lstStyle/>
          <a:p>
            <a:fld id="{1827D83A-55DF-465A-8BAC-990E7A5BFAE5}" type="slidenum">
              <a:rPr lang="en-US" smtClean="0"/>
              <a:pPr/>
              <a:t>‹#›</a:t>
            </a:fld>
            <a:endParaRPr lang="en-US"/>
          </a:p>
        </p:txBody>
      </p:sp>
      <p:sp>
        <p:nvSpPr>
          <p:cNvPr id="6" name="Footer Placeholder 5"/>
          <p:cNvSpPr>
            <a:spLocks noGrp="1"/>
          </p:cNvSpPr>
          <p:nvPr>
            <p:ph type="ftr" sz="quarter" idx="12"/>
          </p:nvPr>
        </p:nvSpPr>
        <p:spPr>
          <a:xfrm>
            <a:off x="1069848" y="6356350"/>
            <a:ext cx="5102352" cy="365125"/>
          </a:xfrm>
          <a:prstGeom prst="rect">
            <a:avLst/>
          </a:prstGeom>
        </p:spPr>
        <p:txBody>
          <a:bodyPr/>
          <a:lstStyle/>
          <a:p>
            <a:r>
              <a:rPr lang="en-US" smtClean="0"/>
              <a:t>asdf</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62800" y="189468"/>
            <a:ext cx="1828800" cy="365125"/>
          </a:xfrm>
          <a:prstGeom prst="rect">
            <a:avLst/>
          </a:prstGeom>
        </p:spPr>
        <p:txBody>
          <a:bodyPr/>
          <a:lstStyle/>
          <a:p>
            <a:fld id="{0BD4A3F0-5520-4A23-BFAC-8610E3DCF093}" type="datetime1">
              <a:rPr lang="en-US" smtClean="0"/>
              <a:pPr/>
              <a:t>11/8/2019</a:t>
            </a:fld>
            <a:endParaRPr lang="en-US"/>
          </a:p>
        </p:txBody>
      </p:sp>
      <p:sp>
        <p:nvSpPr>
          <p:cNvPr id="3" name="Footer Placeholder 2"/>
          <p:cNvSpPr>
            <a:spLocks noGrp="1"/>
          </p:cNvSpPr>
          <p:nvPr>
            <p:ph type="ftr" sz="quarter" idx="11"/>
          </p:nvPr>
        </p:nvSpPr>
        <p:spPr>
          <a:xfrm>
            <a:off x="1069848" y="6356350"/>
            <a:ext cx="5102352" cy="365125"/>
          </a:xfrm>
          <a:prstGeom prst="rect">
            <a:avLst/>
          </a:prstGeom>
        </p:spPr>
        <p:txBody>
          <a:bodyPr/>
          <a:lstStyle/>
          <a:p>
            <a:r>
              <a:rPr lang="en-US" smtClean="0"/>
              <a:t>asdf</a:t>
            </a:r>
            <a:endParaRPr lang="en-US"/>
          </a:p>
        </p:txBody>
      </p:sp>
      <p:sp>
        <p:nvSpPr>
          <p:cNvPr id="4" name="Slide Number Placeholder 3"/>
          <p:cNvSpPr>
            <a:spLocks noGrp="1"/>
          </p:cNvSpPr>
          <p:nvPr>
            <p:ph type="sldNum" sz="quarter" idx="12"/>
          </p:nvPr>
        </p:nvSpPr>
        <p:spPr>
          <a:xfrm>
            <a:off x="7159752" y="6356350"/>
            <a:ext cx="1137684" cy="365125"/>
          </a:xfrm>
          <a:prstGeom prst="rect">
            <a:avLst/>
          </a:prstGeom>
        </p:spPr>
        <p:txBody>
          <a:bodyPr/>
          <a:lstStyle/>
          <a:p>
            <a:fld id="{1827D83A-55DF-465A-8BAC-990E7A5BFAE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a:xfrm>
            <a:off x="7162800" y="189468"/>
            <a:ext cx="1828800" cy="365125"/>
          </a:xfrm>
          <a:prstGeom prst="rect">
            <a:avLst/>
          </a:prstGeom>
        </p:spPr>
        <p:txBody>
          <a:bodyPr/>
          <a:lstStyle/>
          <a:p>
            <a:fld id="{D92FB4A5-83C2-40AB-851E-9C7C0F476288}" type="datetime1">
              <a:rPr lang="en-US" smtClean="0"/>
              <a:pPr/>
              <a:t>11/8/2019</a:t>
            </a:fld>
            <a:endParaRPr lang="en-US"/>
          </a:p>
        </p:txBody>
      </p:sp>
      <p:sp>
        <p:nvSpPr>
          <p:cNvPr id="9" name="Slide Number Placeholder 8"/>
          <p:cNvSpPr>
            <a:spLocks noGrp="1"/>
          </p:cNvSpPr>
          <p:nvPr>
            <p:ph type="sldNum" sz="quarter" idx="11"/>
          </p:nvPr>
        </p:nvSpPr>
        <p:spPr>
          <a:xfrm>
            <a:off x="7159752" y="6356350"/>
            <a:ext cx="1137684" cy="365125"/>
          </a:xfrm>
          <a:prstGeom prst="rect">
            <a:avLst/>
          </a:prstGeom>
        </p:spPr>
        <p:txBody>
          <a:bodyPr/>
          <a:lstStyle/>
          <a:p>
            <a:fld id="{1827D83A-55DF-465A-8BAC-990E7A5BFAE5}"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a:prstGeom prst="rect">
            <a:avLst/>
          </a:prstGeom>
        </p:spPr>
        <p:txBody>
          <a:bodyPr/>
          <a:lstStyle/>
          <a:p>
            <a:r>
              <a:rPr lang="en-US" smtClean="0"/>
              <a:t>asdf</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a:xfrm>
            <a:off x="7162800" y="189468"/>
            <a:ext cx="1828800" cy="365125"/>
          </a:xfrm>
          <a:prstGeom prst="rect">
            <a:avLst/>
          </a:prstGeom>
        </p:spPr>
        <p:txBody>
          <a:bodyPr/>
          <a:lstStyle/>
          <a:p>
            <a:fld id="{D92FB4A5-83C2-40AB-851E-9C7C0F476288}" type="datetime1">
              <a:rPr lang="en-US" smtClean="0"/>
              <a:pPr/>
              <a:t>11/8/2019</a:t>
            </a:fld>
            <a:endParaRPr lang="en-US"/>
          </a:p>
        </p:txBody>
      </p:sp>
      <p:sp>
        <p:nvSpPr>
          <p:cNvPr id="9" name="Slide Number Placeholder 8"/>
          <p:cNvSpPr>
            <a:spLocks noGrp="1"/>
          </p:cNvSpPr>
          <p:nvPr>
            <p:ph type="sldNum" sz="quarter" idx="11"/>
          </p:nvPr>
        </p:nvSpPr>
        <p:spPr>
          <a:xfrm>
            <a:off x="7159752" y="6356350"/>
            <a:ext cx="1137684" cy="365125"/>
          </a:xfrm>
          <a:prstGeom prst="rect">
            <a:avLst/>
          </a:prstGeom>
        </p:spPr>
        <p:txBody>
          <a:bodyPr/>
          <a:lstStyle/>
          <a:p>
            <a:fld id="{1827D83A-55DF-465A-8BAC-990E7A5BFAE5}"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a:prstGeom prst="rect">
            <a:avLst/>
          </a:prstGeom>
        </p:spPr>
        <p:txBody>
          <a:bodyPr/>
          <a:lstStyle/>
          <a:p>
            <a:r>
              <a:rPr lang="en-US" smtClean="0"/>
              <a:t>asdf</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diagramLayout" Target="../diagrams/layout9.xml"/><Relationship Id="rId7" Type="http://schemas.openxmlformats.org/officeDocument/2006/relationships/image" Target="../media/image12.wmf"/><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Layout" Target="../diagrams/layout10.xml"/><Relationship Id="rId7" Type="http://schemas.openxmlformats.org/officeDocument/2006/relationships/image" Target="../media/image14.wmf"/><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diagramLayout" Target="../diagrams/layout11.xml"/><Relationship Id="rId7" Type="http://schemas.openxmlformats.org/officeDocument/2006/relationships/image" Target="../media/image16.wmf"/><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9.jpg"/><Relationship Id="rId1" Type="http://schemas.openxmlformats.org/officeDocument/2006/relationships/slideLayout" Target="../slideLayouts/slideLayout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4332654393_08719ac0ca_o.jpg"/>
          <p:cNvPicPr>
            <a:picLocks noGrp="1" noChangeAspect="1"/>
          </p:cNvPicPr>
          <p:nvPr>
            <p:ph type="pic" idx="1"/>
          </p:nvPr>
        </p:nvPicPr>
        <p:blipFill>
          <a:blip r:embed="rId2" cstate="print">
            <a:lum bright="70000" contrast="-70000"/>
          </a:blip>
          <a:srcRect l="6775" r="6775"/>
          <a:stretch>
            <a:fillRect/>
          </a:stretch>
        </p:blipFill>
        <p:spPr>
          <a:xfrm>
            <a:off x="-1" y="0"/>
            <a:ext cx="9144001" cy="6858000"/>
          </a:xfrm>
        </p:spPr>
      </p:pic>
      <p:sp>
        <p:nvSpPr>
          <p:cNvPr id="9" name="Text Placeholder 8"/>
          <p:cNvSpPr>
            <a:spLocks noGrp="1"/>
          </p:cNvSpPr>
          <p:nvPr>
            <p:ph type="body" sz="half" idx="2"/>
          </p:nvPr>
        </p:nvSpPr>
        <p:spPr>
          <a:xfrm>
            <a:off x="381000" y="3581400"/>
            <a:ext cx="3741738" cy="909637"/>
          </a:xfrm>
        </p:spPr>
        <p:txBody>
          <a:bodyPr>
            <a:normAutofit/>
          </a:bodyPr>
          <a:lstStyle/>
          <a:p>
            <a:r>
              <a:rPr lang="en-US" sz="2400" dirty="0" smtClean="0">
                <a:solidFill>
                  <a:schemeClr val="bg2">
                    <a:lumMod val="50000"/>
                  </a:schemeClr>
                </a:solidFill>
              </a:rPr>
              <a:t>Kevin Twain Lowery, Ph.D.</a:t>
            </a:r>
          </a:p>
          <a:p>
            <a:r>
              <a:rPr lang="en-US" sz="2000" dirty="0" smtClean="0">
                <a:solidFill>
                  <a:schemeClr val="bg2">
                    <a:lumMod val="50000"/>
                  </a:schemeClr>
                </a:solidFill>
              </a:rPr>
              <a:t>Courtney Fuqua </a:t>
            </a:r>
            <a:endParaRPr lang="en-US" sz="2000" dirty="0">
              <a:solidFill>
                <a:schemeClr val="bg2">
                  <a:lumMod val="50000"/>
                </a:schemeClr>
              </a:solidFill>
            </a:endParaRPr>
          </a:p>
        </p:txBody>
      </p:sp>
      <p:sp>
        <p:nvSpPr>
          <p:cNvPr id="6" name="Footer Placeholder 5"/>
          <p:cNvSpPr>
            <a:spLocks noGrp="1"/>
          </p:cNvSpPr>
          <p:nvPr>
            <p:ph type="ftr" sz="quarter" idx="12"/>
          </p:nvPr>
        </p:nvSpPr>
        <p:spPr>
          <a:xfrm>
            <a:off x="381000" y="4953000"/>
            <a:ext cx="5026152" cy="1676400"/>
          </a:xfrm>
        </p:spPr>
        <p:txBody>
          <a:bodyPr/>
          <a:lstStyle/>
          <a:p>
            <a:r>
              <a:rPr lang="en-US" sz="2400" dirty="0" smtClean="0">
                <a:solidFill>
                  <a:schemeClr val="bg2">
                    <a:lumMod val="50000"/>
                  </a:schemeClr>
                </a:solidFill>
                <a:latin typeface="Baskerville Old Face" pitchFamily="18" charset="0"/>
              </a:rPr>
              <a:t>Pastor Appreciation Days</a:t>
            </a:r>
          </a:p>
          <a:p>
            <a:r>
              <a:rPr lang="en-US" sz="1800" dirty="0" smtClean="0">
                <a:solidFill>
                  <a:schemeClr val="bg2">
                    <a:lumMod val="50000"/>
                  </a:schemeClr>
                </a:solidFill>
                <a:latin typeface="Baskerville Old Face" pitchFamily="18" charset="0"/>
              </a:rPr>
              <a:t>November 15-16, 2010</a:t>
            </a:r>
          </a:p>
          <a:p>
            <a:r>
              <a:rPr lang="en-US" sz="1800" dirty="0" smtClean="0">
                <a:solidFill>
                  <a:schemeClr val="bg2">
                    <a:lumMod val="50000"/>
                  </a:schemeClr>
                </a:solidFill>
                <a:latin typeface="Baskerville Old Face" pitchFamily="18" charset="0"/>
              </a:rPr>
              <a:t> </a:t>
            </a:r>
          </a:p>
          <a:p>
            <a:r>
              <a:rPr lang="en-US" sz="1800" dirty="0" smtClean="0">
                <a:solidFill>
                  <a:schemeClr val="bg2">
                    <a:lumMod val="50000"/>
                  </a:schemeClr>
                </a:solidFill>
                <a:latin typeface="Baskerville Old Face" pitchFamily="18" charset="0"/>
              </a:rPr>
              <a:t>Olivet Nazarene University</a:t>
            </a:r>
          </a:p>
          <a:p>
            <a:r>
              <a:rPr lang="en-US" sz="1800" dirty="0" smtClean="0">
                <a:solidFill>
                  <a:schemeClr val="bg2">
                    <a:lumMod val="50000"/>
                  </a:schemeClr>
                </a:solidFill>
                <a:latin typeface="Baskerville Old Face" pitchFamily="18" charset="0"/>
              </a:rPr>
              <a:t>Bourbonnais, Illinois</a:t>
            </a:r>
          </a:p>
          <a:p>
            <a:endParaRPr lang="en-US" sz="2400" dirty="0">
              <a:latin typeface="Baskerville Old Face" pitchFamily="18" charset="0"/>
            </a:endParaRPr>
          </a:p>
        </p:txBody>
      </p:sp>
      <p:sp>
        <p:nvSpPr>
          <p:cNvPr id="15" name="Rectangle 14"/>
          <p:cNvSpPr/>
          <p:nvPr/>
        </p:nvSpPr>
        <p:spPr>
          <a:xfrm>
            <a:off x="457200" y="0"/>
            <a:ext cx="8229600" cy="375487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marL="0" lvl="1" algn="ctr"/>
            <a:endParaRPr lang="en-US" dirty="0" smtClean="0">
              <a:solidFill>
                <a:srgbClr val="C00000"/>
              </a:solidFill>
            </a:endParaRPr>
          </a:p>
          <a:p>
            <a:pPr marL="0" lvl="1" algn="ctr"/>
            <a:endParaRPr lang="en-US" sz="2800" dirty="0" smtClean="0">
              <a:solidFill>
                <a:srgbClr val="C00000"/>
              </a:solidFill>
            </a:endParaRPr>
          </a:p>
          <a:p>
            <a:pPr marL="0" lvl="1" algn="ctr"/>
            <a:r>
              <a:rPr lang="en-US" sz="4000" dirty="0" smtClean="0">
                <a:solidFill>
                  <a:schemeClr val="bg1"/>
                </a:solidFill>
                <a:latin typeface="Baskerville Old Face" pitchFamily="18" charset="0"/>
              </a:rPr>
              <a:t>“Where Justice Meets Compassion: </a:t>
            </a:r>
          </a:p>
          <a:p>
            <a:pPr marL="0" lvl="1" algn="ctr"/>
            <a:r>
              <a:rPr lang="en-US" sz="4000" dirty="0" smtClean="0">
                <a:solidFill>
                  <a:schemeClr val="bg1"/>
                </a:solidFill>
                <a:latin typeface="Baskerville Old Face" pitchFamily="18" charset="0"/>
              </a:rPr>
              <a:t>A Christian Assessment of Illegal Immigration”</a:t>
            </a:r>
          </a:p>
          <a:p>
            <a:pPr marL="0" lvl="1" algn="ctr"/>
            <a:endParaRPr lang="en-US" spc="200" dirty="0" smtClean="0">
              <a:ln w="29210">
                <a:solidFill>
                  <a:srgbClr val="C00000"/>
                </a:solidFill>
              </a:ln>
              <a:solidFill>
                <a:schemeClr val="bg1"/>
              </a:solidFill>
              <a:effectLst>
                <a:innerShdw blurRad="50800" dist="50800" dir="8100000">
                  <a:srgbClr val="7D7D7D">
                    <a:alpha val="73000"/>
                  </a:srgbClr>
                </a:innerShdw>
              </a:effectLst>
              <a:latin typeface="Baskerville Old Face" pitchFamily="18" charset="0"/>
            </a:endParaRPr>
          </a:p>
          <a:p>
            <a:pPr algn="ctr"/>
            <a:endParaRPr lang="en-US" sz="5400" b="1" spc="200" dirty="0">
              <a:ln w="29210">
                <a:solidFill>
                  <a:srgbClr val="C00000"/>
                </a:solidFill>
              </a:ln>
              <a:solidFill>
                <a:schemeClr val="accent3">
                  <a:satMod val="200000"/>
                  <a:alpha val="50000"/>
                </a:schemeClr>
              </a:solidFill>
              <a:effectLst>
                <a:innerShdw blurRad="50800" dist="50800" dir="8100000">
                  <a:srgbClr val="7D7D7D">
                    <a:alpha val="73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3"/>
            <p:extLst>
              <p:ext uri="{D42A27DB-BD31-4B8C-83A1-F6EECF244321}">
                <p14:modId xmlns:p14="http://schemas.microsoft.com/office/powerpoint/2010/main" val="2473650337"/>
              </p:ext>
            </p:extLst>
          </p:nvPr>
        </p:nvGraphicFramePr>
        <p:xfrm>
          <a:off x="457200" y="1066800"/>
          <a:ext cx="8305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228600" y="0"/>
            <a:ext cx="8610600" cy="1143000"/>
          </a:xfrm>
        </p:spPr>
        <p:txBody>
          <a:bodyPr>
            <a:normAutofit fontScale="90000"/>
          </a:bodyPr>
          <a:lstStyle/>
          <a:p>
            <a:pPr lvl="0" algn="ctr"/>
            <a:r>
              <a:rPr lang="en-US" sz="3200" dirty="0" smtClean="0">
                <a:solidFill>
                  <a:schemeClr val="tx2">
                    <a:lumMod val="10000"/>
                  </a:schemeClr>
                </a:solidFill>
                <a:latin typeface="Baskerville Old Face" pitchFamily="18" charset="0"/>
              </a:rPr>
              <a:t>Is immigration opposition fueled by prejudice (at least partially)?</a:t>
            </a:r>
            <a:r>
              <a:rPr lang="en-US" dirty="0" smtClean="0">
                <a:latin typeface="Baskerville Old Face" pitchFamily="18" charset="0"/>
              </a:rPr>
              <a:t/>
            </a:r>
            <a:br>
              <a:rPr lang="en-US" dirty="0" smtClean="0">
                <a:latin typeface="Baskerville Old Face" pitchFamily="18" charset="0"/>
              </a:rPr>
            </a:br>
            <a:endParaRPr lang="en-US" dirty="0">
              <a:latin typeface="Baskerville Old Fac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686800" cy="1524000"/>
          </a:xfrm>
        </p:spPr>
        <p:txBody>
          <a:bodyPr>
            <a:normAutofit/>
          </a:bodyPr>
          <a:lstStyle/>
          <a:p>
            <a:pPr lvl="0" algn="ctr"/>
            <a:r>
              <a:rPr lang="en-US" sz="2800" dirty="0" smtClean="0">
                <a:solidFill>
                  <a:schemeClr val="tx2">
                    <a:lumMod val="10000"/>
                  </a:schemeClr>
                </a:solidFill>
                <a:latin typeface="Baskerville Old Face" pitchFamily="18" charset="0"/>
              </a:rPr>
              <a:t>Public Poll: Relations Between Americans and Immigrant Hispanics</a:t>
            </a:r>
            <a:r>
              <a:rPr lang="en-US" dirty="0" smtClean="0">
                <a:solidFill>
                  <a:schemeClr val="tx2">
                    <a:lumMod val="10000"/>
                  </a:schemeClr>
                </a:solidFill>
              </a:rPr>
              <a:t/>
            </a:r>
            <a:br>
              <a:rPr lang="en-US" dirty="0" smtClean="0">
                <a:solidFill>
                  <a:schemeClr val="tx2">
                    <a:lumMod val="10000"/>
                  </a:schemeClr>
                </a:solidFill>
              </a:rPr>
            </a:br>
            <a:endParaRPr lang="en-US" dirty="0">
              <a:solidFill>
                <a:schemeClr val="tx2">
                  <a:lumMod val="10000"/>
                </a:schemeClr>
              </a:solidFill>
            </a:endParaRPr>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4227880473"/>
              </p:ext>
            </p:extLst>
          </p:nvPr>
        </p:nvGraphicFramePr>
        <p:xfrm>
          <a:off x="4419600" y="1905000"/>
          <a:ext cx="4724400" cy="4953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950393064"/>
              </p:ext>
            </p:extLst>
          </p:nvPr>
        </p:nvGraphicFramePr>
        <p:xfrm>
          <a:off x="0" y="1905001"/>
          <a:ext cx="4495800" cy="49529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Where They're From.JPG"/>
          <p:cNvPicPr>
            <a:picLocks noGrp="1" noChangeAspect="1"/>
          </p:cNvPicPr>
          <p:nvPr>
            <p:ph sz="quarter" idx="13"/>
          </p:nvPr>
        </p:nvPicPr>
        <p:blipFill>
          <a:blip r:embed="rId2" cstate="print"/>
          <a:stretch>
            <a:fillRect/>
          </a:stretch>
        </p:blipFill>
        <p:spPr>
          <a:xfrm>
            <a:off x="0" y="-1"/>
            <a:ext cx="9144000" cy="688510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138556236_e95a080235_b.jpg"/>
          <p:cNvPicPr>
            <a:picLocks noGrp="1" noChangeAspect="1"/>
          </p:cNvPicPr>
          <p:nvPr>
            <p:ph sz="half" idx="2"/>
          </p:nvPr>
        </p:nvPicPr>
        <p:blipFill>
          <a:blip r:embed="rId2" cstate="print">
            <a:lum bright="70000" contrast="-70000"/>
          </a:blip>
          <a:stretch>
            <a:fillRect/>
          </a:stretch>
        </p:blipFill>
        <p:spPr>
          <a:xfrm>
            <a:off x="0" y="-1"/>
            <a:ext cx="9144000" cy="6858001"/>
          </a:xfrm>
        </p:spPr>
      </p:pic>
      <p:sp>
        <p:nvSpPr>
          <p:cNvPr id="6" name="Title 5"/>
          <p:cNvSpPr>
            <a:spLocks noGrp="1"/>
          </p:cNvSpPr>
          <p:nvPr>
            <p:ph type="title"/>
          </p:nvPr>
        </p:nvSpPr>
        <p:spPr>
          <a:xfrm>
            <a:off x="0" y="0"/>
            <a:ext cx="8686800" cy="1143000"/>
          </a:xfrm>
        </p:spPr>
        <p:txBody>
          <a:bodyPr>
            <a:normAutofit fontScale="90000"/>
          </a:bodyPr>
          <a:lstStyle/>
          <a:p>
            <a:pPr lvl="0"/>
            <a:r>
              <a:rPr lang="en-US" sz="4000" dirty="0" smtClean="0">
                <a:solidFill>
                  <a:schemeClr val="tx2">
                    <a:lumMod val="10000"/>
                  </a:schemeClr>
                </a:solidFill>
                <a:latin typeface="Baskerville Old Face" pitchFamily="18" charset="0"/>
              </a:rPr>
              <a:t>Hispanic Immigrants: Population Growth</a:t>
            </a:r>
            <a:r>
              <a:rPr lang="en-US" dirty="0" smtClean="0"/>
              <a:t/>
            </a:r>
            <a:br>
              <a:rPr lang="en-US" dirty="0" smtClean="0"/>
            </a:br>
            <a:endParaRPr lang="en-US" dirty="0"/>
          </a:p>
        </p:txBody>
      </p:sp>
      <p:sp>
        <p:nvSpPr>
          <p:cNvPr id="2" name="Content Placeholder 1"/>
          <p:cNvSpPr>
            <a:spLocks noGrp="1"/>
          </p:cNvSpPr>
          <p:nvPr>
            <p:ph sz="half" idx="1"/>
          </p:nvPr>
        </p:nvSpPr>
        <p:spPr>
          <a:xfrm>
            <a:off x="4876800" y="1524000"/>
            <a:ext cx="4019164" cy="5170741"/>
          </a:xfrm>
        </p:spPr>
        <p:txBody>
          <a:bodyPr>
            <a:normAutofit fontScale="92500" lnSpcReduction="10000"/>
          </a:bodyPr>
          <a:lstStyle/>
          <a:p>
            <a:pPr lvl="1"/>
            <a:r>
              <a:rPr lang="en-US" sz="3200" dirty="0" smtClean="0">
                <a:solidFill>
                  <a:schemeClr val="tx2">
                    <a:lumMod val="10000"/>
                  </a:schemeClr>
                </a:solidFill>
              </a:rPr>
              <a:t>Hispanics are the fastest growing ethnic minority group in the country</a:t>
            </a:r>
          </a:p>
          <a:p>
            <a:pPr lvl="1"/>
            <a:r>
              <a:rPr lang="en-US" sz="3200" dirty="0" smtClean="0">
                <a:solidFill>
                  <a:schemeClr val="tx2">
                    <a:lumMod val="10000"/>
                  </a:schemeClr>
                </a:solidFill>
              </a:rPr>
              <a:t>By 2050, it is estimated that one in every four Americans (more than 100 million residents) will be Hispanic.</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3"/>
          </p:nvPr>
        </p:nvGraphicFramePr>
        <p:xfrm>
          <a:off x="347472" y="1752600"/>
          <a:ext cx="8415528"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04800" y="228600"/>
            <a:ext cx="8534400" cy="1447800"/>
          </a:xfrm>
        </p:spPr>
        <p:txBody>
          <a:bodyPr>
            <a:noAutofit/>
          </a:bodyPr>
          <a:lstStyle/>
          <a:p>
            <a:r>
              <a:rPr lang="en-US" sz="4400" dirty="0" smtClean="0">
                <a:solidFill>
                  <a:schemeClr val="tx2">
                    <a:lumMod val="10000"/>
                  </a:schemeClr>
                </a:solidFill>
                <a:latin typeface="Baskerville Old Face" pitchFamily="18" charset="0"/>
              </a:rPr>
              <a:t>Hispanic Immigrants: Economics</a:t>
            </a:r>
            <a:endParaRPr lang="en-US" sz="4400" dirty="0">
              <a:solidFill>
                <a:schemeClr val="tx2">
                  <a:lumMod val="10000"/>
                </a:schemeClr>
              </a:solidFill>
              <a:latin typeface="Baskerville Old Fac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964424" cy="1447800"/>
          </a:xfrm>
        </p:spPr>
        <p:txBody>
          <a:bodyPr>
            <a:noAutofit/>
          </a:bodyPr>
          <a:lstStyle/>
          <a:p>
            <a:r>
              <a:rPr lang="en-US" sz="3600" dirty="0" smtClean="0">
                <a:solidFill>
                  <a:schemeClr val="tx2">
                    <a:lumMod val="10000"/>
                  </a:schemeClr>
                </a:solidFill>
                <a:latin typeface="Baskerville Old Face" pitchFamily="18" charset="0"/>
              </a:rPr>
              <a:t>Hispanic Immigrants:  Discrimination</a:t>
            </a:r>
            <a:endParaRPr lang="en-US" sz="3600" dirty="0">
              <a:solidFill>
                <a:schemeClr val="tx2">
                  <a:lumMod val="10000"/>
                </a:schemeClr>
              </a:solidFill>
              <a:latin typeface="Baskerville Old Face" pitchFamily="18" charset="0"/>
            </a:endParaRPr>
          </a:p>
        </p:txBody>
      </p:sp>
      <p:sp>
        <p:nvSpPr>
          <p:cNvPr id="4" name="Content Placeholder 3"/>
          <p:cNvSpPr>
            <a:spLocks noGrp="1"/>
          </p:cNvSpPr>
          <p:nvPr>
            <p:ph sz="half" idx="1"/>
          </p:nvPr>
        </p:nvSpPr>
        <p:spPr>
          <a:xfrm>
            <a:off x="457200" y="1752600"/>
            <a:ext cx="4343400" cy="4648200"/>
          </a:xfrm>
        </p:spPr>
        <p:txBody>
          <a:bodyPr>
            <a:normAutofit fontScale="40000" lnSpcReduction="20000"/>
          </a:bodyPr>
          <a:lstStyle/>
          <a:p>
            <a:pPr lvl="1"/>
            <a:r>
              <a:rPr lang="en-US" sz="7000" dirty="0" smtClean="0"/>
              <a:t>75% of Hispanics state that discrimination is a problem in schools</a:t>
            </a:r>
          </a:p>
          <a:p>
            <a:pPr lvl="1"/>
            <a:r>
              <a:rPr lang="en-US" sz="7000" dirty="0" smtClean="0"/>
              <a:t>78% say it is a problem in the work place</a:t>
            </a:r>
          </a:p>
          <a:p>
            <a:pPr lvl="1"/>
            <a:r>
              <a:rPr lang="en-US" sz="7000" dirty="0" smtClean="0"/>
              <a:t>41% say they receive poorer service in restaurants, etc.</a:t>
            </a:r>
          </a:p>
          <a:p>
            <a:pPr lvl="1"/>
            <a:r>
              <a:rPr lang="en-US" sz="7000" dirty="0" smtClean="0"/>
              <a:t>They attribute much of this to language and appearance.</a:t>
            </a:r>
          </a:p>
        </p:txBody>
      </p:sp>
      <p:pic>
        <p:nvPicPr>
          <p:cNvPr id="6" name="Content Placeholder 5" descr="2565886316_624516b91d_o.jpg"/>
          <p:cNvPicPr>
            <a:picLocks noGrp="1" noChangeAspect="1"/>
          </p:cNvPicPr>
          <p:nvPr>
            <p:ph sz="half" idx="2"/>
          </p:nvPr>
        </p:nvPicPr>
        <p:blipFill>
          <a:blip r:embed="rId2" cstate="print"/>
          <a:stretch>
            <a:fillRect/>
          </a:stretch>
        </p:blipFill>
        <p:spPr>
          <a:xfrm>
            <a:off x="5562600" y="0"/>
            <a:ext cx="35814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4941037218_3bc6601441_b.jpg"/>
          <p:cNvPicPr>
            <a:picLocks noGrp="1" noChangeAspect="1"/>
          </p:cNvPicPr>
          <p:nvPr>
            <p:ph sz="half" idx="2"/>
          </p:nvPr>
        </p:nvPicPr>
        <p:blipFill>
          <a:blip r:embed="rId2" cstate="print"/>
          <a:stretch>
            <a:fillRect/>
          </a:stretch>
        </p:blipFill>
        <p:spPr>
          <a:xfrm>
            <a:off x="0" y="0"/>
            <a:ext cx="9144000" cy="6858000"/>
          </a:xfrm>
        </p:spPr>
      </p:pic>
      <p:sp>
        <p:nvSpPr>
          <p:cNvPr id="6" name="Title 5"/>
          <p:cNvSpPr>
            <a:spLocks noGrp="1"/>
          </p:cNvSpPr>
          <p:nvPr>
            <p:ph type="title"/>
          </p:nvPr>
        </p:nvSpPr>
        <p:spPr>
          <a:xfrm>
            <a:off x="228600" y="533400"/>
            <a:ext cx="5105400" cy="1524000"/>
          </a:xfrm>
        </p:spPr>
        <p:txBody>
          <a:bodyPr>
            <a:noAutofit/>
          </a:bodyPr>
          <a:lstStyle/>
          <a:p>
            <a:pPr lvl="0"/>
            <a:r>
              <a:rPr lang="en-US" sz="3200" dirty="0" smtClean="0">
                <a:solidFill>
                  <a:srgbClr val="FFFF00"/>
                </a:solidFill>
                <a:latin typeface="Baskerville Old Face" pitchFamily="18" charset="0"/>
              </a:rPr>
              <a:t>Hispanic Immigrants: The Language Barrier</a:t>
            </a:r>
            <a:endParaRPr lang="en-US" sz="3200" dirty="0">
              <a:solidFill>
                <a:srgbClr val="FFFF00"/>
              </a:solidFill>
            </a:endParaRPr>
          </a:p>
        </p:txBody>
      </p:sp>
      <p:graphicFrame>
        <p:nvGraphicFramePr>
          <p:cNvPr id="7" name="Content Placeholder 6"/>
          <p:cNvGraphicFramePr>
            <a:graphicFrameLocks noGrp="1"/>
          </p:cNvGraphicFramePr>
          <p:nvPr>
            <p:ph sz="half" idx="1"/>
          </p:nvPr>
        </p:nvGraphicFramePr>
        <p:xfrm>
          <a:off x="381000" y="2057400"/>
          <a:ext cx="3724275"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35824" cy="1143000"/>
          </a:xfrm>
        </p:spPr>
        <p:txBody>
          <a:bodyPr>
            <a:normAutofit/>
          </a:bodyPr>
          <a:lstStyle/>
          <a:p>
            <a:pPr lvl="0" algn="ctr"/>
            <a:r>
              <a:rPr lang="en-US" sz="2700" dirty="0" smtClean="0">
                <a:solidFill>
                  <a:schemeClr val="tx2">
                    <a:lumMod val="10000"/>
                  </a:schemeClr>
                </a:solidFill>
                <a:latin typeface="Baskerville Old Face" pitchFamily="18" charset="0"/>
              </a:rPr>
              <a:t>Public Poll:</a:t>
            </a:r>
            <a:br>
              <a:rPr lang="en-US" sz="2700" dirty="0" smtClean="0">
                <a:solidFill>
                  <a:schemeClr val="tx2">
                    <a:lumMod val="10000"/>
                  </a:schemeClr>
                </a:solidFill>
                <a:latin typeface="Baskerville Old Face" pitchFamily="18" charset="0"/>
              </a:rPr>
            </a:br>
            <a:r>
              <a:rPr lang="en-US" sz="2700" dirty="0" smtClean="0">
                <a:solidFill>
                  <a:schemeClr val="tx2">
                    <a:lumMod val="10000"/>
                  </a:schemeClr>
                </a:solidFill>
                <a:latin typeface="Baskerville Old Face" pitchFamily="18" charset="0"/>
              </a:rPr>
              <a:t>Immigration and Economics</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209074473"/>
              </p:ext>
            </p:extLst>
          </p:nvPr>
        </p:nvGraphicFramePr>
        <p:xfrm>
          <a:off x="381000" y="1371600"/>
          <a:ext cx="83820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6211824" cy="1066800"/>
          </a:xfrm>
        </p:spPr>
        <p:txBody>
          <a:bodyPr>
            <a:noAutofit/>
          </a:bodyPr>
          <a:lstStyle/>
          <a:p>
            <a:r>
              <a:rPr lang="en-US" sz="4400" dirty="0" smtClean="0">
                <a:solidFill>
                  <a:schemeClr val="tx2">
                    <a:lumMod val="10000"/>
                  </a:schemeClr>
                </a:solidFill>
                <a:latin typeface="Baskerville Old Face" pitchFamily="18" charset="0"/>
              </a:rPr>
              <a:t>Impact on Wages</a:t>
            </a:r>
            <a:endParaRPr lang="en-US" sz="4400" dirty="0">
              <a:solidFill>
                <a:schemeClr val="tx2">
                  <a:lumMod val="10000"/>
                </a:schemeClr>
              </a:solidFill>
              <a:latin typeface="Baskerville Old Face" pitchFamily="18" charset="0"/>
            </a:endParaRPr>
          </a:p>
        </p:txBody>
      </p:sp>
      <p:graphicFrame>
        <p:nvGraphicFramePr>
          <p:cNvPr id="8" name="Content Placeholder 7"/>
          <p:cNvGraphicFramePr>
            <a:graphicFrameLocks noGrp="1"/>
          </p:cNvGraphicFramePr>
          <p:nvPr>
            <p:ph sz="half" idx="2"/>
          </p:nvPr>
        </p:nvGraphicFramePr>
        <p:xfrm>
          <a:off x="496754" y="1915880"/>
          <a:ext cx="7961446" cy="3418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7735824" cy="1143000"/>
          </a:xfrm>
        </p:spPr>
        <p:txBody>
          <a:bodyPr>
            <a:normAutofit/>
          </a:bodyPr>
          <a:lstStyle/>
          <a:p>
            <a:r>
              <a:rPr lang="en-US" sz="4400" dirty="0" smtClean="0">
                <a:solidFill>
                  <a:schemeClr val="tx2">
                    <a:lumMod val="10000"/>
                  </a:schemeClr>
                </a:solidFill>
                <a:latin typeface="Baskerville Old Face" pitchFamily="18" charset="0"/>
              </a:rPr>
              <a:t>Impact on Jobs</a:t>
            </a:r>
            <a:endParaRPr lang="en-US" sz="4400" dirty="0">
              <a:solidFill>
                <a:schemeClr val="tx2">
                  <a:lumMod val="10000"/>
                </a:schemeClr>
              </a:solidFill>
              <a:latin typeface="Baskerville Old Face" pitchFamily="18"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06966662"/>
              </p:ext>
            </p:extLst>
          </p:nvPr>
        </p:nvGraphicFramePr>
        <p:xfrm>
          <a:off x="457200" y="1752600"/>
          <a:ext cx="8037646" cy="4256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Timeline 1(2).JPG"/>
          <p:cNvPicPr>
            <a:picLocks noGrp="1" noChangeAspect="1"/>
          </p:cNvPicPr>
          <p:nvPr>
            <p:ph type="pic" idx="1"/>
          </p:nvPr>
        </p:nvPicPr>
        <p:blipFill>
          <a:blip r:embed="rId2" cstate="print"/>
          <a:srcRect t="982" b="982"/>
          <a:stretch>
            <a:fillRect/>
          </a:stretch>
        </p:blipFill>
        <p:spPr>
          <a:xfrm>
            <a:off x="495300" y="0"/>
            <a:ext cx="8153400" cy="684129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8040624" cy="1066800"/>
          </a:xfrm>
        </p:spPr>
        <p:txBody>
          <a:bodyPr>
            <a:normAutofit/>
          </a:bodyPr>
          <a:lstStyle/>
          <a:p>
            <a:r>
              <a:rPr lang="en-US" sz="5400" dirty="0" smtClean="0">
                <a:solidFill>
                  <a:schemeClr val="tx2">
                    <a:lumMod val="10000"/>
                  </a:schemeClr>
                </a:solidFill>
                <a:latin typeface="Baskerville Old Face" pitchFamily="18" charset="0"/>
              </a:rPr>
              <a:t>Economic Impact</a:t>
            </a:r>
            <a:endParaRPr lang="en-US" sz="5400" dirty="0">
              <a:solidFill>
                <a:schemeClr val="tx2">
                  <a:lumMod val="10000"/>
                </a:schemeClr>
              </a:solidFill>
              <a:latin typeface="Baskerville Old Face" pitchFamily="18"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919846000"/>
              </p:ext>
            </p:extLst>
          </p:nvPr>
        </p:nvGraphicFramePr>
        <p:xfrm>
          <a:off x="381000" y="1143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31024" cy="1066800"/>
          </a:xfrm>
        </p:spPr>
        <p:txBody>
          <a:bodyPr>
            <a:noAutofit/>
          </a:bodyPr>
          <a:lstStyle/>
          <a:p>
            <a:r>
              <a:rPr lang="en-US" sz="4400" dirty="0" smtClean="0">
                <a:solidFill>
                  <a:schemeClr val="tx2">
                    <a:lumMod val="10000"/>
                  </a:schemeClr>
                </a:solidFill>
                <a:latin typeface="Baskerville Old Face" pitchFamily="18" charset="0"/>
              </a:rPr>
              <a:t>Job Competition</a:t>
            </a:r>
            <a:endParaRPr lang="en-US" sz="4400" dirty="0">
              <a:solidFill>
                <a:schemeClr val="tx2">
                  <a:lumMod val="10000"/>
                </a:schemeClr>
              </a:solidFill>
              <a:latin typeface="Baskerville Old Face" pitchFamily="18" charset="0"/>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415317784"/>
              </p:ext>
            </p:extLst>
          </p:nvPr>
        </p:nvGraphicFramePr>
        <p:xfrm>
          <a:off x="496754" y="152400"/>
          <a:ext cx="8113846"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69224" cy="1295400"/>
          </a:xfrm>
        </p:spPr>
        <p:txBody>
          <a:bodyPr>
            <a:normAutofit/>
          </a:bodyPr>
          <a:lstStyle/>
          <a:p>
            <a:pPr lvl="0"/>
            <a:r>
              <a:rPr lang="en-US" sz="2800" dirty="0" smtClean="0">
                <a:solidFill>
                  <a:schemeClr val="tx2">
                    <a:lumMod val="10000"/>
                  </a:schemeClr>
                </a:solidFill>
                <a:latin typeface="Baskerville Old Face" pitchFamily="18" charset="0"/>
              </a:rPr>
              <a:t>Occupations With the Highest Percentages of Illegal Immigrants</a:t>
            </a:r>
            <a:r>
              <a:rPr lang="en-US" dirty="0" smtClean="0"/>
              <a:t/>
            </a:r>
            <a:br>
              <a:rPr lang="en-US" dirty="0" smtClean="0"/>
            </a:b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047125085"/>
              </p:ext>
            </p:extLst>
          </p:nvPr>
        </p:nvGraphicFramePr>
        <p:xfrm>
          <a:off x="228600" y="1447800"/>
          <a:ext cx="8610600" cy="51673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7888224" cy="1066800"/>
          </a:xfrm>
        </p:spPr>
        <p:txBody>
          <a:bodyPr>
            <a:normAutofit fontScale="90000"/>
          </a:bodyPr>
          <a:lstStyle/>
          <a:p>
            <a:pPr lvl="0" algn="ctr"/>
            <a:r>
              <a:rPr lang="en-US" sz="3200" dirty="0" smtClean="0">
                <a:solidFill>
                  <a:schemeClr val="tx2">
                    <a:lumMod val="10000"/>
                  </a:schemeClr>
                </a:solidFill>
                <a:latin typeface="Baskerville Old Face" pitchFamily="18" charset="0"/>
              </a:rPr>
              <a:t>The Financial Liability of Undocumented Immigrants</a:t>
            </a:r>
            <a:r>
              <a:rPr lang="en-US" dirty="0" smtClean="0"/>
              <a:t/>
            </a:r>
            <a:br>
              <a:rPr lang="en-US" dirty="0" smtClean="0"/>
            </a:b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645651517"/>
              </p:ext>
            </p:extLst>
          </p:nvPr>
        </p:nvGraphicFramePr>
        <p:xfrm>
          <a:off x="572954" y="1915880"/>
          <a:ext cx="8113846" cy="4561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16824" cy="914400"/>
          </a:xfrm>
        </p:spPr>
        <p:txBody>
          <a:bodyPr>
            <a:noAutofit/>
          </a:bodyPr>
          <a:lstStyle/>
          <a:p>
            <a:pPr lvl="0" algn="ctr"/>
            <a:r>
              <a:rPr lang="en-US" sz="4000" dirty="0" smtClean="0">
                <a:solidFill>
                  <a:schemeClr val="tx2">
                    <a:lumMod val="10000"/>
                  </a:schemeClr>
                </a:solidFill>
                <a:latin typeface="Baskerville Old Face" pitchFamily="18" charset="0"/>
              </a:rPr>
              <a:t>Raising the Tax Burden of Citizens</a:t>
            </a:r>
            <a:br>
              <a:rPr lang="en-US" sz="4000" dirty="0" smtClean="0">
                <a:solidFill>
                  <a:schemeClr val="tx2">
                    <a:lumMod val="10000"/>
                  </a:schemeClr>
                </a:solidFill>
                <a:latin typeface="Baskerville Old Face" pitchFamily="18" charset="0"/>
              </a:rPr>
            </a:br>
            <a:endParaRPr lang="en-US" sz="4000" dirty="0">
              <a:solidFill>
                <a:schemeClr val="tx2">
                  <a:lumMod val="10000"/>
                </a:schemeClr>
              </a:solidFill>
              <a:latin typeface="Baskerville Old Face" pitchFamily="18"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973167247"/>
              </p:ext>
            </p:extLst>
          </p:nvPr>
        </p:nvGraphicFramePr>
        <p:xfrm>
          <a:off x="381000" y="2286000"/>
          <a:ext cx="6019800" cy="4495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descr="C:\Users\Kevin\AppData\Local\Microsoft\Windows\Temporary Internet Files\Content.IE5\TIM00W2K\MC900013535[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127166"/>
            <a:ext cx="6172200" cy="4956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evin\AppData\Local\Microsoft\Windows\Temporary Internet Files\Content.IE5\UOS6SYEP\MC90043670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800" y="1676400"/>
            <a:ext cx="2234339"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8116824" cy="1066800"/>
          </a:xfrm>
        </p:spPr>
        <p:txBody>
          <a:bodyPr>
            <a:noAutofit/>
          </a:bodyPr>
          <a:lstStyle/>
          <a:p>
            <a:pPr lvl="0" algn="ctr"/>
            <a:r>
              <a:rPr lang="en-US" sz="4000" dirty="0" smtClean="0">
                <a:solidFill>
                  <a:schemeClr val="tx2">
                    <a:lumMod val="10000"/>
                  </a:schemeClr>
                </a:solidFill>
                <a:latin typeface="Baskerville Old Face" pitchFamily="18" charset="0"/>
              </a:rPr>
              <a:t>Raising the Tax Burden of Citizens</a:t>
            </a:r>
            <a:br>
              <a:rPr lang="en-US" sz="4000" dirty="0" smtClean="0">
                <a:solidFill>
                  <a:schemeClr val="tx2">
                    <a:lumMod val="10000"/>
                  </a:schemeClr>
                </a:solidFill>
                <a:latin typeface="Baskerville Old Face" pitchFamily="18" charset="0"/>
              </a:rPr>
            </a:br>
            <a:endParaRPr lang="en-US" sz="4000" dirty="0">
              <a:solidFill>
                <a:schemeClr val="tx2">
                  <a:lumMod val="10000"/>
                </a:schemeClr>
              </a:solidFill>
              <a:latin typeface="Baskerville Old Face" pitchFamily="18"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743909038"/>
              </p:ext>
            </p:extLst>
          </p:nvPr>
        </p:nvGraphicFramePr>
        <p:xfrm>
          <a:off x="496754" y="2373081"/>
          <a:ext cx="8113846" cy="3722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5" name="Picture 7" descr="C:\Users\Kevin\AppData\Local\Microsoft\Windows\Temporary Internet Files\Content.IE5\UOS6SYEP\MC90001353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070139">
            <a:off x="489392" y="1907665"/>
            <a:ext cx="3913076" cy="44961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evin\AppData\Local\Microsoft\Windows\Temporary Internet Files\Content.IE5\8KTKEW4M\MC90043669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200" y="2850992"/>
            <a:ext cx="2391105" cy="1304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16824" cy="1066800"/>
          </a:xfrm>
        </p:spPr>
        <p:txBody>
          <a:bodyPr>
            <a:noAutofit/>
          </a:bodyPr>
          <a:lstStyle/>
          <a:p>
            <a:pPr algn="ctr"/>
            <a:r>
              <a:rPr lang="en-US" sz="3600" dirty="0" smtClean="0">
                <a:solidFill>
                  <a:schemeClr val="bg1">
                    <a:lumMod val="50000"/>
                  </a:schemeClr>
                </a:solidFill>
              </a:rPr>
              <a:t>Raising the Tax Burdens on Citizens</a:t>
            </a:r>
            <a:endParaRPr lang="en-US" sz="3600" dirty="0">
              <a:solidFill>
                <a:schemeClr val="bg1">
                  <a:lumMod val="50000"/>
                </a:schemeClr>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54507478"/>
              </p:ext>
            </p:extLst>
          </p:nvPr>
        </p:nvGraphicFramePr>
        <p:xfrm>
          <a:off x="2971800" y="1905000"/>
          <a:ext cx="5867400" cy="4557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Kevin\AppData\Local\Microsoft\Windows\Temporary Internet Files\Content.IE5\8KTKEW4M\MC90001353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26" y="976983"/>
            <a:ext cx="3256074" cy="565241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evin\AppData\Local\Microsoft\Windows\Temporary Internet Files\Content.IE5\MQ90XGKR\MC90043669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3505200"/>
            <a:ext cx="2050512" cy="111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340x_deportmom_8-11.jpg"/>
          <p:cNvPicPr>
            <a:picLocks noGrp="1" noChangeAspect="1"/>
          </p:cNvPicPr>
          <p:nvPr>
            <p:ph sz="half" idx="2"/>
          </p:nvPr>
        </p:nvPicPr>
        <p:blipFill>
          <a:blip r:embed="rId2" cstate="print">
            <a:lum bright="70000" contrast="-70000"/>
          </a:blip>
          <a:stretch>
            <a:fillRect/>
          </a:stretch>
        </p:blipFill>
        <p:spPr>
          <a:xfrm>
            <a:off x="0" y="-5379"/>
            <a:ext cx="9144000" cy="6863379"/>
          </a:xfrm>
        </p:spPr>
      </p:pic>
      <p:sp>
        <p:nvSpPr>
          <p:cNvPr id="2" name="Title 1"/>
          <p:cNvSpPr>
            <a:spLocks noGrp="1"/>
          </p:cNvSpPr>
          <p:nvPr>
            <p:ph type="title"/>
          </p:nvPr>
        </p:nvSpPr>
        <p:spPr>
          <a:xfrm>
            <a:off x="493776" y="228600"/>
            <a:ext cx="8116824" cy="1066800"/>
          </a:xfrm>
        </p:spPr>
        <p:txBody>
          <a:bodyPr>
            <a:noAutofit/>
          </a:bodyPr>
          <a:lstStyle/>
          <a:p>
            <a:pPr lvl="0" algn="ctr"/>
            <a:r>
              <a:rPr lang="en-US" sz="2800" dirty="0" smtClean="0">
                <a:solidFill>
                  <a:schemeClr val="bg1">
                    <a:lumMod val="50000"/>
                  </a:schemeClr>
                </a:solidFill>
                <a:latin typeface="Baskerville Old Face" pitchFamily="18" charset="0"/>
              </a:rPr>
              <a:t>U.S.-Born Children of Illegal Immigrants</a:t>
            </a:r>
            <a:r>
              <a:rPr lang="en-US" sz="2800" dirty="0" smtClean="0">
                <a:solidFill>
                  <a:schemeClr val="bg1">
                    <a:lumMod val="50000"/>
                  </a:schemeClr>
                </a:solidFill>
              </a:rPr>
              <a:t/>
            </a:r>
            <a:br>
              <a:rPr lang="en-US" sz="2800" dirty="0" smtClean="0">
                <a:solidFill>
                  <a:schemeClr val="bg1">
                    <a:lumMod val="50000"/>
                  </a:schemeClr>
                </a:solidFill>
              </a:rPr>
            </a:br>
            <a:endParaRPr lang="en-US" sz="2800" dirty="0">
              <a:solidFill>
                <a:schemeClr val="bg1">
                  <a:lumMod val="50000"/>
                </a:schemeClr>
              </a:solidFill>
            </a:endParaRPr>
          </a:p>
        </p:txBody>
      </p:sp>
      <p:graphicFrame>
        <p:nvGraphicFramePr>
          <p:cNvPr id="3" name="Diagram 2"/>
          <p:cNvGraphicFramePr/>
          <p:nvPr>
            <p:extLst>
              <p:ext uri="{D42A27DB-BD31-4B8C-83A1-F6EECF244321}">
                <p14:modId xmlns:p14="http://schemas.microsoft.com/office/powerpoint/2010/main" val="3504903518"/>
              </p:ext>
            </p:extLst>
          </p:nvPr>
        </p:nvGraphicFramePr>
        <p:xfrm>
          <a:off x="457200" y="1447800"/>
          <a:ext cx="8305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8600" y="228600"/>
            <a:ext cx="8382000" cy="1371600"/>
          </a:xfrm>
        </p:spPr>
        <p:txBody>
          <a:bodyPr>
            <a:noAutofit/>
          </a:bodyPr>
          <a:lstStyle/>
          <a:p>
            <a:pPr algn="ctr"/>
            <a:r>
              <a:rPr lang="en-US" sz="4000" b="1" dirty="0" smtClean="0">
                <a:solidFill>
                  <a:srgbClr val="7030A0"/>
                </a:solidFill>
                <a:latin typeface="Baskerville Old Face" pitchFamily="18" charset="0"/>
              </a:rPr>
              <a:t>Reinterpreting the Citizenship Clause</a:t>
            </a:r>
            <a:endParaRPr lang="en-US" sz="4000" b="1" dirty="0">
              <a:solidFill>
                <a:srgbClr val="7030A0"/>
              </a:solidFill>
              <a:latin typeface="Baskerville Old Face" pitchFamily="18" charset="0"/>
            </a:endParaRPr>
          </a:p>
        </p:txBody>
      </p:sp>
      <p:sp>
        <p:nvSpPr>
          <p:cNvPr id="4" name="Content Placeholder 3"/>
          <p:cNvSpPr>
            <a:spLocks noGrp="1"/>
          </p:cNvSpPr>
          <p:nvPr>
            <p:ph sz="half" idx="2"/>
          </p:nvPr>
        </p:nvSpPr>
        <p:spPr>
          <a:xfrm>
            <a:off x="304800" y="1600200"/>
            <a:ext cx="7772400" cy="4724400"/>
          </a:xfrm>
        </p:spPr>
        <p:txBody>
          <a:bodyPr>
            <a:noAutofit/>
          </a:bodyPr>
          <a:lstStyle/>
          <a:p>
            <a:pPr lvl="1">
              <a:spcBef>
                <a:spcPts val="3000"/>
              </a:spcBef>
            </a:pPr>
            <a:r>
              <a:rPr lang="en-US" sz="3200" b="1" dirty="0" smtClean="0">
                <a:solidFill>
                  <a:srgbClr val="FFFF00"/>
                </a:solidFill>
              </a:rPr>
              <a:t>Some claim that only citizens of the U.S. are “under the jurisdiction” of the U.S. government.</a:t>
            </a:r>
          </a:p>
          <a:p>
            <a:pPr lvl="1">
              <a:spcBef>
                <a:spcPts val="3000"/>
              </a:spcBef>
            </a:pPr>
            <a:r>
              <a:rPr lang="en-US" sz="3200" b="1" dirty="0" smtClean="0">
                <a:solidFill>
                  <a:srgbClr val="FFFF00"/>
                </a:solidFill>
              </a:rPr>
              <a:t>Under consideration are a number of proposals to deport illegal immigrant parents of U.S.-born children, with or without their children.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304800"/>
            <a:ext cx="8116824" cy="1066800"/>
          </a:xfrm>
        </p:spPr>
        <p:txBody>
          <a:bodyPr>
            <a:normAutofit/>
          </a:bodyPr>
          <a:lstStyle/>
          <a:p>
            <a:pPr algn="ctr"/>
            <a:r>
              <a:rPr lang="en-US" sz="2800" dirty="0" smtClean="0">
                <a:solidFill>
                  <a:schemeClr val="bg1">
                    <a:lumMod val="50000"/>
                  </a:schemeClr>
                </a:solidFill>
                <a:latin typeface="Baskerville Old Face" pitchFamily="18" charset="0"/>
              </a:rPr>
              <a:t>Important Questions Raised By the Citizenship Clause</a:t>
            </a:r>
            <a:endParaRPr lang="en-US" sz="2800" dirty="0">
              <a:solidFill>
                <a:schemeClr val="bg1">
                  <a:lumMod val="50000"/>
                </a:schemeClr>
              </a:solidFill>
              <a:latin typeface="Baskerville Old Face" pitchFamily="18" charset="0"/>
            </a:endParaRPr>
          </a:p>
        </p:txBody>
      </p:sp>
      <p:sp>
        <p:nvSpPr>
          <p:cNvPr id="4" name="Content Placeholder 3"/>
          <p:cNvSpPr>
            <a:spLocks noGrp="1"/>
          </p:cNvSpPr>
          <p:nvPr>
            <p:ph sz="half" idx="1"/>
          </p:nvPr>
        </p:nvSpPr>
        <p:spPr>
          <a:xfrm>
            <a:off x="4953000" y="1447800"/>
            <a:ext cx="3581400" cy="5105399"/>
          </a:xfrm>
        </p:spPr>
        <p:style>
          <a:lnRef idx="3">
            <a:schemeClr val="lt1"/>
          </a:lnRef>
          <a:fillRef idx="1">
            <a:schemeClr val="accent3"/>
          </a:fillRef>
          <a:effectRef idx="1">
            <a:schemeClr val="accent3"/>
          </a:effectRef>
          <a:fontRef idx="minor">
            <a:schemeClr val="lt1"/>
          </a:fontRef>
        </p:style>
        <p:txBody>
          <a:bodyPr>
            <a:normAutofit fontScale="85000" lnSpcReduction="20000"/>
          </a:bodyPr>
          <a:lstStyle/>
          <a:p>
            <a:r>
              <a:rPr lang="en-US" sz="3400" dirty="0" smtClean="0">
                <a:solidFill>
                  <a:schemeClr val="bg1">
                    <a:lumMod val="50000"/>
                  </a:schemeClr>
                </a:solidFill>
              </a:rPr>
              <a:t>Is the welfare of children the overriding concern?</a:t>
            </a:r>
          </a:p>
          <a:p>
            <a:pPr lvl="1"/>
            <a:r>
              <a:rPr lang="en-US" sz="3400" dirty="0" smtClean="0">
                <a:solidFill>
                  <a:schemeClr val="bg1">
                    <a:lumMod val="50000"/>
                  </a:schemeClr>
                </a:solidFill>
              </a:rPr>
              <a:t>Does it limit or preclude the punishment of immigration crimes?</a:t>
            </a:r>
          </a:p>
          <a:p>
            <a:pPr lvl="1"/>
            <a:r>
              <a:rPr lang="en-US" sz="3400" dirty="0" smtClean="0">
                <a:solidFill>
                  <a:schemeClr val="bg1">
                    <a:lumMod val="50000"/>
                  </a:schemeClr>
                </a:solidFill>
              </a:rPr>
              <a:t>What is the responsibility of the state over and against that of the parents?</a:t>
            </a:r>
          </a:p>
        </p:txBody>
      </p:sp>
      <p:sp>
        <p:nvSpPr>
          <p:cNvPr id="9" name="Content Placeholder 8"/>
          <p:cNvSpPr>
            <a:spLocks noGrp="1"/>
          </p:cNvSpPr>
          <p:nvPr>
            <p:ph sz="half" idx="2"/>
          </p:nvPr>
        </p:nvSpPr>
        <p:spPr>
          <a:xfrm>
            <a:off x="496754" y="1447800"/>
            <a:ext cx="3639311" cy="5105400"/>
          </a:xfrm>
        </p:spPr>
        <p:style>
          <a:lnRef idx="3">
            <a:schemeClr val="lt1"/>
          </a:lnRef>
          <a:fillRef idx="1">
            <a:schemeClr val="accent5"/>
          </a:fillRef>
          <a:effectRef idx="1">
            <a:schemeClr val="accent5"/>
          </a:effectRef>
          <a:fontRef idx="minor">
            <a:schemeClr val="lt1"/>
          </a:fontRef>
        </p:style>
        <p:txBody>
          <a:bodyPr>
            <a:normAutofit fontScale="77500" lnSpcReduction="20000"/>
          </a:bodyPr>
          <a:lstStyle/>
          <a:p>
            <a:r>
              <a:rPr lang="en-US" sz="3600" dirty="0" smtClean="0">
                <a:solidFill>
                  <a:schemeClr val="bg1">
                    <a:lumMod val="50000"/>
                  </a:schemeClr>
                </a:solidFill>
              </a:rPr>
              <a:t>What is the relationship between parental rights and the rights of citizenship?</a:t>
            </a:r>
          </a:p>
          <a:p>
            <a:pPr lvl="1"/>
            <a:r>
              <a:rPr lang="en-US" sz="3600" dirty="0" smtClean="0">
                <a:solidFill>
                  <a:schemeClr val="bg1">
                    <a:lumMod val="50000"/>
                  </a:schemeClr>
                </a:solidFill>
              </a:rPr>
              <a:t>Are parental rights derived from citizenship?</a:t>
            </a:r>
          </a:p>
          <a:p>
            <a:pPr lvl="1"/>
            <a:r>
              <a:rPr lang="en-US" sz="3600" dirty="0" smtClean="0">
                <a:solidFill>
                  <a:schemeClr val="bg1">
                    <a:lumMod val="50000"/>
                  </a:schemeClr>
                </a:solidFill>
              </a:rPr>
              <a:t>Do the citizenship rights of children supersede parental rights?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imeline 2.JPG"/>
          <p:cNvPicPr>
            <a:picLocks noGrp="1" noChangeAspect="1"/>
          </p:cNvPicPr>
          <p:nvPr>
            <p:ph sz="quarter" idx="13"/>
          </p:nvPr>
        </p:nvPicPr>
        <p:blipFill>
          <a:blip r:embed="rId2" cstate="print"/>
          <a:stretch>
            <a:fillRect/>
          </a:stretch>
        </p:blipFill>
        <p:spPr>
          <a:xfrm>
            <a:off x="1447800" y="-50912"/>
            <a:ext cx="6248400" cy="6908912"/>
          </a:xfrm>
          <a:ln>
            <a:solidFill>
              <a:schemeClr val="bg1">
                <a:lumMod val="50000"/>
              </a:schemeClr>
            </a:solidFill>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28600"/>
            <a:ext cx="7888224" cy="1066800"/>
          </a:xfrm>
        </p:spPr>
        <p:txBody>
          <a:bodyPr>
            <a:normAutofit/>
          </a:bodyPr>
          <a:lstStyle/>
          <a:p>
            <a:pPr algn="ctr"/>
            <a:r>
              <a:rPr lang="en-US" sz="3200" dirty="0" smtClean="0">
                <a:solidFill>
                  <a:schemeClr val="bg1">
                    <a:lumMod val="50000"/>
                  </a:schemeClr>
                </a:solidFill>
                <a:latin typeface="Baskerville Old Face" pitchFamily="18" charset="0"/>
              </a:rPr>
              <a:t>Illegal Immigration and Crime</a:t>
            </a:r>
            <a:endParaRPr lang="en-US" sz="3200" dirty="0">
              <a:solidFill>
                <a:schemeClr val="bg1">
                  <a:lumMod val="50000"/>
                </a:schemeClr>
              </a:solidFill>
              <a:latin typeface="Baskerville Old Face" pitchFamily="18"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047476416"/>
              </p:ext>
            </p:extLst>
          </p:nvPr>
        </p:nvGraphicFramePr>
        <p:xfrm>
          <a:off x="381000" y="1219200"/>
          <a:ext cx="8382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28600"/>
            <a:ext cx="8193024" cy="1447800"/>
          </a:xfrm>
        </p:spPr>
        <p:txBody>
          <a:bodyPr>
            <a:noAutofit/>
          </a:bodyPr>
          <a:lstStyle/>
          <a:p>
            <a:pPr lvl="0" algn="ctr"/>
            <a:r>
              <a:rPr lang="en-US" sz="3200" dirty="0" smtClean="0">
                <a:solidFill>
                  <a:schemeClr val="bg1">
                    <a:lumMod val="50000"/>
                  </a:schemeClr>
                </a:solidFill>
                <a:latin typeface="Baskerville Old Face" pitchFamily="18" charset="0"/>
              </a:rPr>
              <a:t>Illegal immigrants fitting into the system</a:t>
            </a:r>
            <a:br>
              <a:rPr lang="en-US" sz="3200" dirty="0" smtClean="0">
                <a:solidFill>
                  <a:schemeClr val="bg1">
                    <a:lumMod val="50000"/>
                  </a:schemeClr>
                </a:solidFill>
                <a:latin typeface="Baskerville Old Face" pitchFamily="18" charset="0"/>
              </a:rPr>
            </a:br>
            <a:endParaRPr lang="en-US" sz="3200" dirty="0">
              <a:solidFill>
                <a:schemeClr val="bg1">
                  <a:lumMod val="50000"/>
                </a:schemeClr>
              </a:solidFill>
              <a:latin typeface="Baskerville Old Face" pitchFamily="18"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164406064"/>
              </p:ext>
            </p:extLst>
          </p:nvPr>
        </p:nvGraphicFramePr>
        <p:xfrm>
          <a:off x="496754" y="1915880"/>
          <a:ext cx="8113846" cy="4637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76200"/>
            <a:ext cx="8116824" cy="1066800"/>
          </a:xfrm>
        </p:spPr>
        <p:txBody>
          <a:bodyPr>
            <a:noAutofit/>
          </a:bodyPr>
          <a:lstStyle/>
          <a:p>
            <a:pPr algn="ctr"/>
            <a:r>
              <a:rPr lang="en-US" sz="3600" dirty="0" smtClean="0">
                <a:solidFill>
                  <a:schemeClr val="bg1">
                    <a:lumMod val="50000"/>
                  </a:schemeClr>
                </a:solidFill>
                <a:latin typeface="Baskerville Old Face" pitchFamily="18" charset="0"/>
              </a:rPr>
              <a:t>Illegal Immigrants Fitting Into the System</a:t>
            </a:r>
            <a:endParaRPr lang="en-US" sz="3600" dirty="0">
              <a:solidFill>
                <a:schemeClr val="bg1">
                  <a:lumMod val="50000"/>
                </a:schemeClr>
              </a:solidFill>
              <a:latin typeface="Baskerville Old Face" pitchFamily="18" charset="0"/>
            </a:endParaRPr>
          </a:p>
        </p:txBody>
      </p:sp>
      <p:graphicFrame>
        <p:nvGraphicFramePr>
          <p:cNvPr id="8" name="Content Placeholder 7"/>
          <p:cNvGraphicFramePr>
            <a:graphicFrameLocks noGrp="1"/>
          </p:cNvGraphicFramePr>
          <p:nvPr>
            <p:ph sz="half" idx="2"/>
          </p:nvPr>
        </p:nvGraphicFramePr>
        <p:xfrm>
          <a:off x="228600" y="12954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38200" y="0"/>
            <a:ext cx="7315200" cy="1447800"/>
          </a:xfrm>
        </p:spPr>
        <p:txBody>
          <a:bodyPr>
            <a:normAutofit/>
          </a:bodyPr>
          <a:lstStyle/>
          <a:p>
            <a:pPr algn="ctr"/>
            <a:r>
              <a:rPr lang="en-US" sz="4000" dirty="0" smtClean="0">
                <a:solidFill>
                  <a:schemeClr val="bg1"/>
                </a:solidFill>
                <a:latin typeface="Baskerville Old Face" pitchFamily="18" charset="0"/>
              </a:rPr>
              <a:t>The Arizona Immigration Law</a:t>
            </a:r>
            <a:endParaRPr lang="en-US" sz="4000" dirty="0">
              <a:solidFill>
                <a:schemeClr val="bg1"/>
              </a:solidFill>
              <a:latin typeface="Baskerville Old Face" pitchFamily="18" charset="0"/>
            </a:endParaRPr>
          </a:p>
        </p:txBody>
      </p:sp>
      <p:sp>
        <p:nvSpPr>
          <p:cNvPr id="4" name="Content Placeholder 3"/>
          <p:cNvSpPr>
            <a:spLocks noGrp="1"/>
          </p:cNvSpPr>
          <p:nvPr>
            <p:ph sz="half" idx="1"/>
          </p:nvPr>
        </p:nvSpPr>
        <p:spPr>
          <a:xfrm>
            <a:off x="152400" y="1981199"/>
            <a:ext cx="8915400" cy="3810001"/>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n-US" sz="3600" dirty="0" smtClean="0">
                <a:solidFill>
                  <a:schemeClr val="bg1">
                    <a:lumMod val="50000"/>
                  </a:schemeClr>
                </a:solidFill>
                <a:effectLst>
                  <a:glow rad="101600">
                    <a:schemeClr val="accent2">
                      <a:satMod val="175000"/>
                      <a:alpha val="40000"/>
                    </a:schemeClr>
                  </a:glow>
                </a:effectLst>
              </a:rPr>
              <a:t>In April 2010, Arizona passed the broadest and strictest immigration measure in generations, making the failure to carry immigration documents a crime and giving the police broad power to detain anyone suspected of being in the country illegally</a:t>
            </a:r>
            <a:endParaRPr lang="en-US" sz="3600" dirty="0">
              <a:solidFill>
                <a:schemeClr val="bg1">
                  <a:lumMod val="50000"/>
                </a:schemeClr>
              </a:solidFill>
              <a:effectLst>
                <a:glow rad="1016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4933_NpAdvHover.jpg"/>
          <p:cNvPicPr>
            <a:picLocks noGrp="1" noChangeAspect="1"/>
          </p:cNvPicPr>
          <p:nvPr>
            <p:ph sz="half" idx="1"/>
          </p:nvPr>
        </p:nvPicPr>
        <p:blipFill>
          <a:blip r:embed="rId2" cstate="print">
            <a:duotone>
              <a:schemeClr val="accent3">
                <a:shade val="45000"/>
                <a:satMod val="135000"/>
              </a:schemeClr>
              <a:prstClr val="white"/>
            </a:duotone>
          </a:blip>
          <a:stretch>
            <a:fillRect/>
          </a:stretch>
        </p:blipFill>
        <p:spPr>
          <a:xfrm>
            <a:off x="-1" y="0"/>
            <a:ext cx="9121197" cy="6858000"/>
          </a:xfrm>
        </p:spPr>
      </p:pic>
      <p:sp>
        <p:nvSpPr>
          <p:cNvPr id="2" name="Title 1"/>
          <p:cNvSpPr>
            <a:spLocks noGrp="1"/>
          </p:cNvSpPr>
          <p:nvPr>
            <p:ph type="title"/>
          </p:nvPr>
        </p:nvSpPr>
        <p:spPr>
          <a:xfrm>
            <a:off x="228600" y="304800"/>
            <a:ext cx="8534400" cy="1066800"/>
          </a:xfrm>
        </p:spPr>
        <p:txBody>
          <a:bodyPr>
            <a:normAutofit fontScale="90000"/>
          </a:bodyPr>
          <a:lstStyle/>
          <a:p>
            <a:pPr algn="ctr"/>
            <a:r>
              <a:rPr lang="en-US" sz="4000" dirty="0" smtClean="0">
                <a:solidFill>
                  <a:schemeClr val="bg1"/>
                </a:solidFill>
                <a:latin typeface="Baskerville Old Face" pitchFamily="18" charset="0"/>
              </a:rPr>
              <a:t>Summary of Immigration  Law</a:t>
            </a:r>
            <a:endParaRPr lang="en-US" sz="4000" dirty="0">
              <a:solidFill>
                <a:schemeClr val="bg1"/>
              </a:solidFill>
              <a:latin typeface="Baskerville Old Face" pitchFamily="18" charset="0"/>
            </a:endParaRPr>
          </a:p>
        </p:txBody>
      </p:sp>
      <p:sp>
        <p:nvSpPr>
          <p:cNvPr id="4" name="Content Placeholder 3"/>
          <p:cNvSpPr>
            <a:spLocks noGrp="1"/>
          </p:cNvSpPr>
          <p:nvPr>
            <p:ph sz="half" idx="2"/>
          </p:nvPr>
        </p:nvSpPr>
        <p:spPr>
          <a:xfrm>
            <a:off x="3733799" y="1219200"/>
            <a:ext cx="5410201" cy="5395998"/>
          </a:xfrm>
        </p:spPr>
        <p:txBody>
          <a:bodyPr>
            <a:normAutofit fontScale="85000" lnSpcReduction="20000"/>
          </a:bodyPr>
          <a:lstStyle/>
          <a:p>
            <a:pPr>
              <a:spcBef>
                <a:spcPts val="2400"/>
              </a:spcBef>
            </a:pPr>
            <a:r>
              <a:rPr lang="en-US" sz="3200" b="1" dirty="0" smtClean="0">
                <a:solidFill>
                  <a:schemeClr val="bg1"/>
                </a:solidFill>
              </a:rPr>
              <a:t>A law enforcement official has made a lawful stop, detention or arrest of an individual.</a:t>
            </a:r>
          </a:p>
          <a:p>
            <a:pPr>
              <a:spcBef>
                <a:spcPts val="2400"/>
              </a:spcBef>
            </a:pPr>
            <a:r>
              <a:rPr lang="en-US" sz="3200" b="1" dirty="0" smtClean="0">
                <a:solidFill>
                  <a:schemeClr val="bg1"/>
                </a:solidFill>
              </a:rPr>
              <a:t>A law enforcement official has developed a reasonable suspicion the individual is not in this country legally (i.e. failure to produce identification).</a:t>
            </a:r>
          </a:p>
          <a:p>
            <a:pPr>
              <a:spcBef>
                <a:spcPts val="2400"/>
              </a:spcBef>
            </a:pPr>
            <a:r>
              <a:rPr lang="en-US" sz="3200" b="1" dirty="0" smtClean="0">
                <a:solidFill>
                  <a:schemeClr val="bg1"/>
                </a:solidFill>
              </a:rPr>
              <a:t>On the basis of this reasonable suspicion, a law enforcement official contacts ICE to verify the individual's immigration status.</a:t>
            </a:r>
          </a:p>
        </p:txBody>
      </p:sp>
      <p:pic>
        <p:nvPicPr>
          <p:cNvPr id="4098" name="Picture 2" descr="C:\Users\Kevin\AppData\Local\Microsoft\Windows\Temporary Internet Files\Content.IE5\MQ90XGKR\MC90043439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441469"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93024" cy="1066800"/>
          </a:xfrm>
        </p:spPr>
        <p:txBody>
          <a:bodyPr>
            <a:normAutofit/>
          </a:bodyPr>
          <a:lstStyle/>
          <a:p>
            <a:pPr algn="ctr"/>
            <a:r>
              <a:rPr lang="en-US" sz="3200" dirty="0" smtClean="0">
                <a:solidFill>
                  <a:schemeClr val="bg1"/>
                </a:solidFill>
                <a:latin typeface="Baskerville Old Face" pitchFamily="18" charset="0"/>
              </a:rPr>
              <a:t>Duplicating the State of Arizona?</a:t>
            </a:r>
            <a:endParaRPr lang="en-US" sz="3200" dirty="0">
              <a:solidFill>
                <a:schemeClr val="bg1"/>
              </a:solidFill>
              <a:latin typeface="Baskerville Old Face" pitchFamily="18" charset="0"/>
            </a:endParaRPr>
          </a:p>
        </p:txBody>
      </p:sp>
      <p:sp>
        <p:nvSpPr>
          <p:cNvPr id="4" name="Content Placeholder 3"/>
          <p:cNvSpPr>
            <a:spLocks noGrp="1"/>
          </p:cNvSpPr>
          <p:nvPr>
            <p:ph sz="half" idx="2"/>
          </p:nvPr>
        </p:nvSpPr>
        <p:spPr>
          <a:xfrm>
            <a:off x="5181600" y="1371600"/>
            <a:ext cx="3962401" cy="5181600"/>
          </a:xfrm>
        </p:spPr>
        <p:txBody>
          <a:bodyPr>
            <a:normAutofit/>
          </a:bodyPr>
          <a:lstStyle/>
          <a:p>
            <a:r>
              <a:rPr lang="en-US" sz="2400" dirty="0" smtClean="0">
                <a:solidFill>
                  <a:schemeClr val="bg1"/>
                </a:solidFill>
              </a:rPr>
              <a:t>State immigration legislation (similar to that of Arizona) is being considered in:</a:t>
            </a:r>
          </a:p>
          <a:p>
            <a:pPr lvl="1"/>
            <a:r>
              <a:rPr lang="en-US" sz="2400" dirty="0" smtClean="0">
                <a:solidFill>
                  <a:schemeClr val="bg1"/>
                </a:solidFill>
              </a:rPr>
              <a:t>Idaho</a:t>
            </a:r>
          </a:p>
          <a:p>
            <a:pPr lvl="1"/>
            <a:r>
              <a:rPr lang="en-US" sz="2400" dirty="0" smtClean="0">
                <a:solidFill>
                  <a:schemeClr val="bg1"/>
                </a:solidFill>
              </a:rPr>
              <a:t>Utah</a:t>
            </a:r>
          </a:p>
          <a:p>
            <a:pPr lvl="1"/>
            <a:r>
              <a:rPr lang="en-US" sz="2400" dirty="0" smtClean="0">
                <a:solidFill>
                  <a:schemeClr val="bg1"/>
                </a:solidFill>
              </a:rPr>
              <a:t>Missouri</a:t>
            </a:r>
          </a:p>
          <a:p>
            <a:pPr lvl="1"/>
            <a:r>
              <a:rPr lang="en-US" sz="2400" dirty="0" smtClean="0">
                <a:solidFill>
                  <a:schemeClr val="bg1"/>
                </a:solidFill>
              </a:rPr>
              <a:t>Texas</a:t>
            </a:r>
          </a:p>
          <a:p>
            <a:pPr lvl="1"/>
            <a:r>
              <a:rPr lang="en-US" sz="2400" dirty="0" smtClean="0">
                <a:solidFill>
                  <a:schemeClr val="bg1"/>
                </a:solidFill>
              </a:rPr>
              <a:t>North Carolina</a:t>
            </a:r>
          </a:p>
          <a:p>
            <a:pPr lvl="1"/>
            <a:r>
              <a:rPr lang="en-US" sz="2400" dirty="0" smtClean="0">
                <a:solidFill>
                  <a:schemeClr val="bg1"/>
                </a:solidFill>
              </a:rPr>
              <a:t>Maryland</a:t>
            </a:r>
          </a:p>
          <a:p>
            <a:pPr lvl="1"/>
            <a:r>
              <a:rPr lang="en-US" sz="2400" dirty="0" smtClean="0">
                <a:solidFill>
                  <a:schemeClr val="bg1"/>
                </a:solidFill>
              </a:rPr>
              <a:t>Minnesota</a:t>
            </a:r>
          </a:p>
          <a:p>
            <a:pPr lvl="1"/>
            <a:r>
              <a:rPr lang="en-US" sz="2400" dirty="0" smtClean="0">
                <a:solidFill>
                  <a:schemeClr val="bg1"/>
                </a:solidFill>
              </a:rPr>
              <a:t>Colorado</a:t>
            </a:r>
          </a:p>
        </p:txBody>
      </p:sp>
      <p:pic>
        <p:nvPicPr>
          <p:cNvPr id="8" name="Content Placeholder 4" descr="Blank_map_of_the_United_States.png"/>
          <p:cNvPicPr>
            <a:picLocks noGrp="1" noChangeAspect="1"/>
          </p:cNvPicPr>
          <p:nvPr>
            <p:ph sz="half" idx="1"/>
          </p:nvPr>
        </p:nvPicPr>
        <p:blipFill>
          <a:blip r:embed="rId3" cstate="print">
            <a:biLevel thresh="50000"/>
          </a:blip>
          <a:stretch>
            <a:fillRect/>
          </a:stretch>
        </p:blipFill>
        <p:spPr>
          <a:xfrm>
            <a:off x="76200" y="2514600"/>
            <a:ext cx="5410200" cy="3618522"/>
          </a:xfrm>
        </p:spPr>
      </p:pic>
      <p:grpSp>
        <p:nvGrpSpPr>
          <p:cNvPr id="3" name="Group 2"/>
          <p:cNvGrpSpPr/>
          <p:nvPr/>
        </p:nvGrpSpPr>
        <p:grpSpPr>
          <a:xfrm>
            <a:off x="914400" y="3237522"/>
            <a:ext cx="3962400" cy="2209800"/>
            <a:chOff x="914400" y="3962400"/>
            <a:chExt cx="3962400" cy="2209800"/>
          </a:xfrm>
        </p:grpSpPr>
        <p:sp>
          <p:nvSpPr>
            <p:cNvPr id="9" name="5-Point Star 8"/>
            <p:cNvSpPr/>
            <p:nvPr/>
          </p:nvSpPr>
          <p:spPr>
            <a:xfrm>
              <a:off x="2743200" y="3962400"/>
              <a:ext cx="304800" cy="304800"/>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914400" y="4038600"/>
              <a:ext cx="304800" cy="304800"/>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2286000" y="5867400"/>
              <a:ext cx="304800" cy="304800"/>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572000" y="4648200"/>
              <a:ext cx="304800" cy="304800"/>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343400" y="5181600"/>
              <a:ext cx="304800" cy="304800"/>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2971800" y="4953000"/>
              <a:ext cx="304800" cy="304800"/>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143000" y="4724400"/>
              <a:ext cx="304800" cy="304800"/>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676400" y="4800600"/>
              <a:ext cx="304800" cy="304800"/>
            </a:xfrm>
            <a:prstGeom prst="star5">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776" y="228600"/>
            <a:ext cx="8421624" cy="1066800"/>
          </a:xfrm>
        </p:spPr>
        <p:txBody>
          <a:bodyPr>
            <a:normAutofit/>
          </a:bodyPr>
          <a:lstStyle/>
          <a:p>
            <a:pPr algn="ctr"/>
            <a:r>
              <a:rPr lang="en-US" sz="4000" dirty="0" smtClean="0">
                <a:solidFill>
                  <a:schemeClr val="bg1"/>
                </a:solidFill>
                <a:latin typeface="Baskerville Old Face" pitchFamily="18" charset="0"/>
              </a:rPr>
              <a:t>Impact of the Arizona Law</a:t>
            </a:r>
            <a:endParaRPr lang="en-US" sz="4000" dirty="0">
              <a:solidFill>
                <a:schemeClr val="bg1"/>
              </a:solidFill>
              <a:latin typeface="Baskerville Old Face" pitchFamily="18" charset="0"/>
            </a:endParaRPr>
          </a:p>
        </p:txBody>
      </p:sp>
      <p:sp>
        <p:nvSpPr>
          <p:cNvPr id="4" name="Content Placeholder 3"/>
          <p:cNvSpPr>
            <a:spLocks noGrp="1"/>
          </p:cNvSpPr>
          <p:nvPr>
            <p:ph sz="half" idx="2"/>
          </p:nvPr>
        </p:nvSpPr>
        <p:spPr>
          <a:xfrm>
            <a:off x="496754" y="1371600"/>
            <a:ext cx="8266246" cy="5029200"/>
          </a:xfrm>
        </p:spPr>
        <p:txBody>
          <a:bodyPr>
            <a:normAutofit fontScale="92500" lnSpcReduction="20000"/>
          </a:bodyPr>
          <a:lstStyle/>
          <a:p>
            <a:r>
              <a:rPr lang="en-US" sz="4300" dirty="0" smtClean="0">
                <a:solidFill>
                  <a:schemeClr val="bg1"/>
                </a:solidFill>
              </a:rPr>
              <a:t>According to some reports, the new law has hampered Hispanic ministries in Arizona.</a:t>
            </a:r>
          </a:p>
          <a:p>
            <a:endParaRPr lang="en-US" sz="4300" dirty="0" smtClean="0">
              <a:solidFill>
                <a:schemeClr val="bg1"/>
              </a:solidFill>
            </a:endParaRPr>
          </a:p>
          <a:p>
            <a:r>
              <a:rPr lang="en-US" sz="4300" dirty="0" smtClean="0">
                <a:solidFill>
                  <a:schemeClr val="bg1"/>
                </a:solidFill>
              </a:rPr>
              <a:t>Many Hispanic people are afraid to go to church, and church employees (including pastors) feel at risk of being fined for harboring illegal immigrants.</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28600"/>
            <a:ext cx="8193024" cy="1066800"/>
          </a:xfrm>
        </p:spPr>
        <p:txBody>
          <a:bodyPr>
            <a:normAutofit/>
          </a:bodyPr>
          <a:lstStyle/>
          <a:p>
            <a:pPr algn="ctr"/>
            <a:r>
              <a:rPr lang="en-US" sz="3200" dirty="0" smtClean="0">
                <a:solidFill>
                  <a:schemeClr val="bg1"/>
                </a:solidFill>
                <a:latin typeface="Baskerville Old Face" pitchFamily="18" charset="0"/>
              </a:rPr>
              <a:t>Public Poll:</a:t>
            </a:r>
            <a:br>
              <a:rPr lang="en-US" sz="3200" dirty="0" smtClean="0">
                <a:solidFill>
                  <a:schemeClr val="bg1"/>
                </a:solidFill>
                <a:latin typeface="Baskerville Old Face" pitchFamily="18" charset="0"/>
              </a:rPr>
            </a:br>
            <a:r>
              <a:rPr lang="en-US" sz="3200" dirty="0" smtClean="0">
                <a:solidFill>
                  <a:schemeClr val="bg1"/>
                </a:solidFill>
                <a:latin typeface="Baskerville Old Face" pitchFamily="18" charset="0"/>
              </a:rPr>
              <a:t>Does the Arizona Law Go Too Far?</a:t>
            </a:r>
            <a:endParaRPr lang="en-US" sz="3200" dirty="0">
              <a:solidFill>
                <a:schemeClr val="bg1"/>
              </a:solidFill>
              <a:latin typeface="Baskerville Old Face" pitchFamily="18"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610860008"/>
              </p:ext>
            </p:extLst>
          </p:nvPr>
        </p:nvGraphicFramePr>
        <p:xfrm>
          <a:off x="533400" y="1447800"/>
          <a:ext cx="8037512" cy="51053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3"/>
          </p:nvPr>
        </p:nvGraphicFramePr>
        <p:xfrm>
          <a:off x="381000" y="1143000"/>
          <a:ext cx="8382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a:xfrm>
            <a:off x="304800" y="77934"/>
            <a:ext cx="8534400" cy="912666"/>
          </a:xfrm>
        </p:spPr>
        <p:txBody>
          <a:bodyPr>
            <a:normAutofit/>
          </a:bodyPr>
          <a:lstStyle/>
          <a:p>
            <a:pPr algn="ctr"/>
            <a:r>
              <a:rPr lang="en-US" sz="4000" dirty="0" smtClean="0">
                <a:solidFill>
                  <a:schemeClr val="bg1"/>
                </a:solidFill>
                <a:latin typeface="Baskerville Old Face" pitchFamily="18" charset="0"/>
              </a:rPr>
              <a:t>Immigrants in the bible</a:t>
            </a:r>
            <a:endParaRPr lang="en-US" sz="4000"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133346315"/>
              </p:ext>
            </p:extLst>
          </p:nvPr>
        </p:nvGraphicFramePr>
        <p:xfrm>
          <a:off x="533400" y="1066800"/>
          <a:ext cx="8077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228600" y="304800"/>
            <a:ext cx="8534400" cy="914400"/>
          </a:xfrm>
        </p:spPr>
        <p:txBody>
          <a:bodyPr>
            <a:normAutofit/>
          </a:bodyPr>
          <a:lstStyle/>
          <a:p>
            <a:pPr algn="ctr"/>
            <a:r>
              <a:rPr lang="en-US" sz="4000" dirty="0" smtClean="0">
                <a:solidFill>
                  <a:schemeClr val="bg1"/>
                </a:solidFill>
                <a:latin typeface="Baskerville Old Face" pitchFamily="18" charset="0"/>
              </a:rPr>
              <a:t>Being Kind to the Alien</a:t>
            </a:r>
            <a:endParaRPr lang="en-US" sz="4000"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 3.JPG"/>
          <p:cNvPicPr>
            <a:picLocks noGrp="1" noChangeAspect="1"/>
          </p:cNvPicPr>
          <p:nvPr>
            <p:ph sz="quarter" idx="13"/>
          </p:nvPr>
        </p:nvPicPr>
        <p:blipFill>
          <a:blip r:embed="rId2" cstate="print"/>
          <a:stretch>
            <a:fillRect/>
          </a:stretch>
        </p:blipFill>
        <p:spPr>
          <a:xfrm>
            <a:off x="0" y="-228601"/>
            <a:ext cx="9144000" cy="7104137"/>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2246245612"/>
              </p:ext>
            </p:extLst>
          </p:nvPr>
        </p:nvGraphicFramePr>
        <p:xfrm>
          <a:off x="762000" y="1828800"/>
          <a:ext cx="7696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304800" y="228600"/>
            <a:ext cx="8229600" cy="1979466"/>
          </a:xfrm>
        </p:spPr>
        <p:txBody>
          <a:bodyPr>
            <a:normAutofit/>
          </a:bodyPr>
          <a:lstStyle/>
          <a:p>
            <a:pPr algn="ctr"/>
            <a:r>
              <a:rPr lang="en-US" sz="4000" dirty="0" smtClean="0">
                <a:solidFill>
                  <a:schemeClr val="bg1"/>
                </a:solidFill>
                <a:latin typeface="Baskerville Old Face" pitchFamily="18" charset="0"/>
              </a:rPr>
              <a:t>Jesus Casts Foreigners in a Positive Light</a:t>
            </a:r>
            <a:endParaRPr lang="en-US" sz="4000"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scene3d>
              <a:camera prst="orthographicFront"/>
              <a:lightRig rig="glow" dir="tl">
                <a:rot lat="0" lon="0" rev="5400000"/>
              </a:lightRig>
            </a:scene3d>
            <a:sp3d extrusionH="57150" contourW="12700">
              <a:bevelT w="25400" h="25400" prst="artDeco"/>
              <a:contourClr>
                <a:schemeClr val="accent6">
                  <a:shade val="73000"/>
                </a:schemeClr>
              </a:contourClr>
            </a:sp3d>
          </a:bodyPr>
          <a:lstStyle/>
          <a:p>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2">
                      <a:satMod val="175000"/>
                      <a:alpha val="40000"/>
                    </a:schemeClr>
                  </a:glow>
                  <a:outerShdw blurRad="80000" dist="40000" dir="5040000" algn="tl">
                    <a:srgbClr val="000000">
                      <a:alpha val="30000"/>
                    </a:srgbClr>
                  </a:outerShdw>
                </a:effectLst>
              </a:rPr>
              <a:t>Matthew 5:39-42</a:t>
            </a:r>
          </a:p>
          <a:p>
            <a:pPr lvl="1"/>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2">
                      <a:satMod val="175000"/>
                      <a:alpha val="40000"/>
                    </a:schemeClr>
                  </a:glow>
                  <a:outerShdw blurRad="80000" dist="40000" dir="5040000" algn="tl">
                    <a:srgbClr val="000000">
                      <a:alpha val="30000"/>
                    </a:srgbClr>
                  </a:outerShdw>
                </a:effectLst>
              </a:rPr>
              <a:t>“ But I say to you, do not resist him who is evil; but whoever slaps you on your right cheek, turn to him the other also.</a:t>
            </a:r>
          </a:p>
          <a:p>
            <a:pPr lvl="1"/>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2">
                      <a:satMod val="175000"/>
                      <a:alpha val="40000"/>
                    </a:schemeClr>
                  </a:glow>
                  <a:outerShdw blurRad="80000" dist="40000" dir="5040000" algn="tl">
                    <a:srgbClr val="000000">
                      <a:alpha val="30000"/>
                    </a:srgbClr>
                  </a:outerShdw>
                </a:effectLst>
              </a:rPr>
              <a:t>“And if anyone wants to sue you, and take your shirt, let him have your coat also.</a:t>
            </a:r>
          </a:p>
          <a:p>
            <a:pPr lvl="1"/>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2">
                      <a:satMod val="175000"/>
                      <a:alpha val="40000"/>
                    </a:schemeClr>
                  </a:glow>
                  <a:outerShdw blurRad="80000" dist="40000" dir="5040000" algn="tl">
                    <a:srgbClr val="000000">
                      <a:alpha val="30000"/>
                    </a:srgbClr>
                  </a:outerShdw>
                </a:effectLst>
              </a:rPr>
              <a:t>“And whoever shall force you to go one mile, go with him two.</a:t>
            </a:r>
          </a:p>
          <a:p>
            <a:pPr lvl="1"/>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2">
                      <a:satMod val="175000"/>
                      <a:alpha val="40000"/>
                    </a:schemeClr>
                  </a:glow>
                  <a:outerShdw blurRad="80000" dist="40000" dir="5040000" algn="tl">
                    <a:srgbClr val="000000">
                      <a:alpha val="30000"/>
                    </a:srgbClr>
                  </a:outerShdw>
                </a:effectLst>
              </a:rPr>
              <a:t>“Give to him who asks of you, and do not turn away from him who wants to borrow from you.”</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2">
                    <a:satMod val="175000"/>
                    <a:alpha val="40000"/>
                  </a:schemeClr>
                </a:glow>
                <a:outerShdw blurRad="80000" dist="40000" dir="5040000" algn="tl">
                  <a:srgbClr val="000000">
                    <a:alpha val="30000"/>
                  </a:srgbClr>
                </a:outerShdw>
              </a:effectLst>
            </a:endParaRPr>
          </a:p>
        </p:txBody>
      </p:sp>
      <p:sp>
        <p:nvSpPr>
          <p:cNvPr id="3" name="Title 2"/>
          <p:cNvSpPr>
            <a:spLocks noGrp="1"/>
          </p:cNvSpPr>
          <p:nvPr>
            <p:ph type="title"/>
          </p:nvPr>
        </p:nvSpPr>
        <p:spPr/>
        <p:txBody>
          <a:bodyPr>
            <a:normAutofit fontScale="90000"/>
          </a:bodyPr>
          <a:lstStyle/>
          <a:p>
            <a:r>
              <a:rPr lang="en-US" sz="3200" b="1" dirty="0" smtClean="0">
                <a:solidFill>
                  <a:schemeClr val="bg1"/>
                </a:solidFill>
                <a:effectLst>
                  <a:outerShdw blurRad="60007" dist="200025" dir="15000000" sy="30000" kx="-1800000" algn="bl" rotWithShape="0">
                    <a:prstClr val="black">
                      <a:alpha val="32000"/>
                    </a:prstClr>
                  </a:outerShdw>
                </a:effectLst>
              </a:rPr>
              <a:t>Jesus Commands Us to Be Hospitable</a:t>
            </a:r>
            <a:endParaRPr lang="en-US" sz="3200" b="1" dirty="0">
              <a:solidFill>
                <a:schemeClr val="bg1"/>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4187537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600200"/>
            <a:ext cx="8610600" cy="5029200"/>
          </a:xfrm>
        </p:spPr>
        <p:txBody>
          <a:bodyPr>
            <a:normAutofit fontScale="85000" lnSpcReduction="20000"/>
          </a:bodyPr>
          <a:lstStyle/>
          <a:p>
            <a:r>
              <a:rPr lang="en-US" sz="4400" dirty="0" smtClean="0">
                <a:solidFill>
                  <a:srgbClr val="C00000"/>
                </a:solidFill>
              </a:rPr>
              <a:t>In 2009 the National Association of Evangelicals endorsed comprehensive immigration reform, indicating its belief that new policies should reflect “biblical grace to the stranger.”</a:t>
            </a:r>
          </a:p>
          <a:p>
            <a:endParaRPr lang="en-US" sz="4400" dirty="0" smtClean="0">
              <a:solidFill>
                <a:srgbClr val="C00000"/>
              </a:solidFill>
            </a:endParaRPr>
          </a:p>
          <a:p>
            <a:r>
              <a:rPr lang="en-US" sz="4400" dirty="0" smtClean="0">
                <a:solidFill>
                  <a:srgbClr val="C00000"/>
                </a:solidFill>
              </a:rPr>
              <a:t>The NAE stressed the need for family reunification and for a fair process that would allow undocumented immigrants to earn legal status.</a:t>
            </a:r>
          </a:p>
          <a:p>
            <a:endParaRPr lang="en-US" dirty="0">
              <a:solidFill>
                <a:srgbClr val="C00000"/>
              </a:solidFill>
            </a:endParaRPr>
          </a:p>
        </p:txBody>
      </p:sp>
      <p:sp>
        <p:nvSpPr>
          <p:cNvPr id="6" name="Title 5"/>
          <p:cNvSpPr>
            <a:spLocks noGrp="1"/>
          </p:cNvSpPr>
          <p:nvPr>
            <p:ph type="title"/>
          </p:nvPr>
        </p:nvSpPr>
        <p:spPr>
          <a:xfrm>
            <a:off x="990600" y="0"/>
            <a:ext cx="6858000" cy="1447800"/>
          </a:xfrm>
        </p:spPr>
        <p:txBody>
          <a:bodyPr>
            <a:normAutofit/>
          </a:bodyPr>
          <a:lstStyle/>
          <a:p>
            <a:pPr algn="ctr"/>
            <a:r>
              <a:rPr lang="en-US" sz="4000" dirty="0" smtClean="0">
                <a:solidFill>
                  <a:schemeClr val="bg1"/>
                </a:solidFill>
                <a:latin typeface="Baskerville Old Face" pitchFamily="18" charset="0"/>
              </a:rPr>
              <a:t>Christian Response:</a:t>
            </a:r>
            <a:br>
              <a:rPr lang="en-US" sz="4000" dirty="0" smtClean="0">
                <a:solidFill>
                  <a:schemeClr val="bg1"/>
                </a:solidFill>
                <a:latin typeface="Baskerville Old Face" pitchFamily="18" charset="0"/>
              </a:rPr>
            </a:br>
            <a:r>
              <a:rPr lang="en-US" sz="4000" dirty="0" smtClean="0">
                <a:solidFill>
                  <a:schemeClr val="bg1"/>
                </a:solidFill>
                <a:latin typeface="Baskerville Old Face" pitchFamily="18" charset="0"/>
              </a:rPr>
              <a:t>The NAE</a:t>
            </a:r>
            <a:endParaRPr lang="en-US" sz="4000"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600200"/>
            <a:ext cx="8534400" cy="5181600"/>
          </a:xfrm>
        </p:spPr>
        <p:txBody>
          <a:bodyPr>
            <a:normAutofit fontScale="77500" lnSpcReduction="20000"/>
          </a:bodyPr>
          <a:lstStyle/>
          <a:p>
            <a:pPr marL="274320" lvl="1" indent="-274320">
              <a:buFont typeface="Arial" pitchFamily="34" charset="0"/>
              <a:buChar char="•"/>
            </a:pPr>
            <a:r>
              <a:rPr lang="en-US" sz="3600" dirty="0" smtClean="0"/>
              <a:t>In June 2009, Christianity Today urged its readers to “call on political leaders to substantially improve border security and require law enforcement to use humane enforcement methods; provide better means for employers to check potential workers' status without violating privacy, and better prevent illegal recruitment of migrant workers; amend laws to end the backlog of immigration applications, provide viable pathways for otherwise law-abiding illegal immigrants to resolve their residency status, and establish stronger family reunification programs; and create regional pilot programs for guest workers and their families with enforceable, market-sensitive guidelines.”</a:t>
            </a:r>
          </a:p>
          <a:p>
            <a:endParaRPr lang="en-US" dirty="0"/>
          </a:p>
        </p:txBody>
      </p:sp>
      <p:sp>
        <p:nvSpPr>
          <p:cNvPr id="6" name="Title 5"/>
          <p:cNvSpPr>
            <a:spLocks noGrp="1"/>
          </p:cNvSpPr>
          <p:nvPr>
            <p:ph type="title"/>
          </p:nvPr>
        </p:nvSpPr>
        <p:spPr>
          <a:xfrm>
            <a:off x="990600" y="0"/>
            <a:ext cx="7086600" cy="1524000"/>
          </a:xfrm>
        </p:spPr>
        <p:txBody>
          <a:bodyPr>
            <a:normAutofit/>
          </a:bodyPr>
          <a:lstStyle/>
          <a:p>
            <a:pPr lvl="0" algn="ctr"/>
            <a:r>
              <a:rPr lang="en-US" sz="4000" dirty="0" smtClean="0">
                <a:solidFill>
                  <a:schemeClr val="bg1"/>
                </a:solidFill>
                <a:latin typeface="Baskerville Old Face" pitchFamily="18" charset="0"/>
              </a:rPr>
              <a:t>Christian Response: </a:t>
            </a:r>
            <a:r>
              <a:rPr lang="en-US" sz="4000" i="1" dirty="0" smtClean="0">
                <a:solidFill>
                  <a:schemeClr val="bg1"/>
                </a:solidFill>
                <a:effectLst>
                  <a:outerShdw blurRad="60007" dist="200025" dir="15000000" sy="30000" kx="-1800000" algn="bl" rotWithShape="0">
                    <a:prstClr val="black">
                      <a:alpha val="32000"/>
                    </a:prstClr>
                  </a:outerShdw>
                </a:effectLst>
                <a:latin typeface="Baskerville Old Face" pitchFamily="18" charset="0"/>
              </a:rPr>
              <a:t>Christianity Today</a:t>
            </a:r>
            <a:endParaRPr lang="en-US" sz="4000" dirty="0">
              <a:solidFill>
                <a:schemeClr val="bg1"/>
              </a:solidFill>
              <a:effectLst>
                <a:outerShdw blurRad="60007" dist="200025" dir="15000000" sy="30000" kx="-1800000" algn="bl" rotWithShape="0">
                  <a:prstClr val="black">
                    <a:alpha val="32000"/>
                  </a:prstClr>
                </a:outerShdw>
              </a:effectLst>
              <a:latin typeface="Baskerville Old Fac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9600" y="1129808"/>
            <a:ext cx="7818378" cy="5082103"/>
            <a:chOff x="609600" y="1129808"/>
            <a:chExt cx="7818378" cy="5082103"/>
          </a:xfrm>
        </p:grpSpPr>
        <p:grpSp>
          <p:nvGrpSpPr>
            <p:cNvPr id="10" name="Group 9"/>
            <p:cNvGrpSpPr/>
            <p:nvPr/>
          </p:nvGrpSpPr>
          <p:grpSpPr>
            <a:xfrm>
              <a:off x="609600" y="1129808"/>
              <a:ext cx="4898281" cy="4889992"/>
              <a:chOff x="2645519" y="1510808"/>
              <a:chExt cx="4898281" cy="4889992"/>
            </a:xfrm>
          </p:grpSpPr>
          <p:sp>
            <p:nvSpPr>
              <p:cNvPr id="4" name="Freeform 3"/>
              <p:cNvSpPr/>
              <p:nvPr/>
            </p:nvSpPr>
            <p:spPr>
              <a:xfrm>
                <a:off x="3439520" y="2120396"/>
                <a:ext cx="3982342" cy="3975604"/>
              </a:xfrm>
              <a:custGeom>
                <a:avLst/>
                <a:gdLst>
                  <a:gd name="connsiteX0" fmla="*/ 2201344 w 3101340"/>
                  <a:gd name="connsiteY0" fmla="*/ 494473 h 3101340"/>
                  <a:gd name="connsiteX1" fmla="*/ 2442579 w 3101340"/>
                  <a:gd name="connsiteY1" fmla="*/ 292042 h 3101340"/>
                  <a:gd name="connsiteX2" fmla="*/ 2635298 w 3101340"/>
                  <a:gd name="connsiteY2" fmla="*/ 453752 h 3101340"/>
                  <a:gd name="connsiteX3" fmla="*/ 2477833 w 3101340"/>
                  <a:gd name="connsiteY3" fmla="*/ 726474 h 3101340"/>
                  <a:gd name="connsiteX4" fmla="*/ 2728026 w 3101340"/>
                  <a:gd name="connsiteY4" fmla="*/ 1159821 h 3101340"/>
                  <a:gd name="connsiteX5" fmla="*/ 3042943 w 3101340"/>
                  <a:gd name="connsiteY5" fmla="*/ 1159813 h 3101340"/>
                  <a:gd name="connsiteX6" fmla="*/ 3086629 w 3101340"/>
                  <a:gd name="connsiteY6" fmla="*/ 1407568 h 3101340"/>
                  <a:gd name="connsiteX7" fmla="*/ 2790701 w 3101340"/>
                  <a:gd name="connsiteY7" fmla="*/ 1515268 h 3101340"/>
                  <a:gd name="connsiteX8" fmla="*/ 2703810 w 3101340"/>
                  <a:gd name="connsiteY8" fmla="*/ 2008052 h 3101340"/>
                  <a:gd name="connsiteX9" fmla="*/ 2945055 w 3101340"/>
                  <a:gd name="connsiteY9" fmla="*/ 2210471 h 3101340"/>
                  <a:gd name="connsiteX10" fmla="*/ 2819267 w 3101340"/>
                  <a:gd name="connsiteY10" fmla="*/ 2428343 h 3101340"/>
                  <a:gd name="connsiteX11" fmla="*/ 2523345 w 3101340"/>
                  <a:gd name="connsiteY11" fmla="*/ 2320627 h 3101340"/>
                  <a:gd name="connsiteX12" fmla="*/ 2140027 w 3101340"/>
                  <a:gd name="connsiteY12" fmla="*/ 2642269 h 3101340"/>
                  <a:gd name="connsiteX13" fmla="*/ 2194719 w 3101340"/>
                  <a:gd name="connsiteY13" fmla="*/ 2952400 h 3101340"/>
                  <a:gd name="connsiteX14" fmla="*/ 1958315 w 3101340"/>
                  <a:gd name="connsiteY14" fmla="*/ 3038445 h 3101340"/>
                  <a:gd name="connsiteX15" fmla="*/ 1800863 w 3101340"/>
                  <a:gd name="connsiteY15" fmla="*/ 2765714 h 3101340"/>
                  <a:gd name="connsiteX16" fmla="*/ 1300477 w 3101340"/>
                  <a:gd name="connsiteY16" fmla="*/ 2765714 h 3101340"/>
                  <a:gd name="connsiteX17" fmla="*/ 1143025 w 3101340"/>
                  <a:gd name="connsiteY17" fmla="*/ 3038445 h 3101340"/>
                  <a:gd name="connsiteX18" fmla="*/ 906621 w 3101340"/>
                  <a:gd name="connsiteY18" fmla="*/ 2952400 h 3101340"/>
                  <a:gd name="connsiteX19" fmla="*/ 961314 w 3101340"/>
                  <a:gd name="connsiteY19" fmla="*/ 2642269 h 3101340"/>
                  <a:gd name="connsiteX20" fmla="*/ 577996 w 3101340"/>
                  <a:gd name="connsiteY20" fmla="*/ 2320627 h 3101340"/>
                  <a:gd name="connsiteX21" fmla="*/ 282073 w 3101340"/>
                  <a:gd name="connsiteY21" fmla="*/ 2428343 h 3101340"/>
                  <a:gd name="connsiteX22" fmla="*/ 156285 w 3101340"/>
                  <a:gd name="connsiteY22" fmla="*/ 2210471 h 3101340"/>
                  <a:gd name="connsiteX23" fmla="*/ 397530 w 3101340"/>
                  <a:gd name="connsiteY23" fmla="*/ 2008052 h 3101340"/>
                  <a:gd name="connsiteX24" fmla="*/ 310639 w 3101340"/>
                  <a:gd name="connsiteY24" fmla="*/ 1515268 h 3101340"/>
                  <a:gd name="connsiteX25" fmla="*/ 14711 w 3101340"/>
                  <a:gd name="connsiteY25" fmla="*/ 1407568 h 3101340"/>
                  <a:gd name="connsiteX26" fmla="*/ 58397 w 3101340"/>
                  <a:gd name="connsiteY26" fmla="*/ 1159813 h 3101340"/>
                  <a:gd name="connsiteX27" fmla="*/ 373314 w 3101340"/>
                  <a:gd name="connsiteY27" fmla="*/ 1159822 h 3101340"/>
                  <a:gd name="connsiteX28" fmla="*/ 623507 w 3101340"/>
                  <a:gd name="connsiteY28" fmla="*/ 726475 h 3101340"/>
                  <a:gd name="connsiteX29" fmla="*/ 466042 w 3101340"/>
                  <a:gd name="connsiteY29" fmla="*/ 453752 h 3101340"/>
                  <a:gd name="connsiteX30" fmla="*/ 658761 w 3101340"/>
                  <a:gd name="connsiteY30" fmla="*/ 292042 h 3101340"/>
                  <a:gd name="connsiteX31" fmla="*/ 899996 w 3101340"/>
                  <a:gd name="connsiteY31" fmla="*/ 494473 h 3101340"/>
                  <a:gd name="connsiteX32" fmla="*/ 1370205 w 3101340"/>
                  <a:gd name="connsiteY32" fmla="*/ 323331 h 3101340"/>
                  <a:gd name="connsiteX33" fmla="*/ 1424882 w 3101340"/>
                  <a:gd name="connsiteY33" fmla="*/ 13197 h 3101340"/>
                  <a:gd name="connsiteX34" fmla="*/ 1676458 w 3101340"/>
                  <a:gd name="connsiteY34" fmla="*/ 13197 h 3101340"/>
                  <a:gd name="connsiteX35" fmla="*/ 1731135 w 3101340"/>
                  <a:gd name="connsiteY35" fmla="*/ 323331 h 3101340"/>
                  <a:gd name="connsiteX36" fmla="*/ 2201344 w 3101340"/>
                  <a:gd name="connsiteY36" fmla="*/ 494473 h 310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01340" h="3101340">
                    <a:moveTo>
                      <a:pt x="2201344" y="494473"/>
                    </a:moveTo>
                    <a:lnTo>
                      <a:pt x="2442579" y="292042"/>
                    </a:lnTo>
                    <a:lnTo>
                      <a:pt x="2635298" y="453752"/>
                    </a:lnTo>
                    <a:lnTo>
                      <a:pt x="2477833" y="726474"/>
                    </a:lnTo>
                    <a:cubicBezTo>
                      <a:pt x="2589800" y="852429"/>
                      <a:pt x="2674929" y="999877"/>
                      <a:pt x="2728026" y="1159821"/>
                    </a:cubicBezTo>
                    <a:lnTo>
                      <a:pt x="3042943" y="1159813"/>
                    </a:lnTo>
                    <a:lnTo>
                      <a:pt x="3086629" y="1407568"/>
                    </a:lnTo>
                    <a:lnTo>
                      <a:pt x="2790701" y="1515268"/>
                    </a:lnTo>
                    <a:cubicBezTo>
                      <a:pt x="2795510" y="1683726"/>
                      <a:pt x="2765945" y="1851398"/>
                      <a:pt x="2703810" y="2008052"/>
                    </a:cubicBezTo>
                    <a:lnTo>
                      <a:pt x="2945055" y="2210471"/>
                    </a:lnTo>
                    <a:lnTo>
                      <a:pt x="2819267" y="2428343"/>
                    </a:lnTo>
                    <a:lnTo>
                      <a:pt x="2523345" y="2320627"/>
                    </a:lnTo>
                    <a:cubicBezTo>
                      <a:pt x="2418746" y="2452765"/>
                      <a:pt x="2288321" y="2562205"/>
                      <a:pt x="2140027" y="2642269"/>
                    </a:cubicBezTo>
                    <a:lnTo>
                      <a:pt x="2194719" y="2952400"/>
                    </a:lnTo>
                    <a:lnTo>
                      <a:pt x="1958315" y="3038445"/>
                    </a:lnTo>
                    <a:lnTo>
                      <a:pt x="1800863" y="2765714"/>
                    </a:lnTo>
                    <a:cubicBezTo>
                      <a:pt x="1635799" y="2799703"/>
                      <a:pt x="1465541" y="2799703"/>
                      <a:pt x="1300477" y="2765714"/>
                    </a:cubicBezTo>
                    <a:lnTo>
                      <a:pt x="1143025" y="3038445"/>
                    </a:lnTo>
                    <a:lnTo>
                      <a:pt x="906621" y="2952400"/>
                    </a:lnTo>
                    <a:lnTo>
                      <a:pt x="961314" y="2642269"/>
                    </a:lnTo>
                    <a:cubicBezTo>
                      <a:pt x="813020" y="2562205"/>
                      <a:pt x="682594" y="2452765"/>
                      <a:pt x="577996" y="2320627"/>
                    </a:cubicBezTo>
                    <a:lnTo>
                      <a:pt x="282073" y="2428343"/>
                    </a:lnTo>
                    <a:lnTo>
                      <a:pt x="156285" y="2210471"/>
                    </a:lnTo>
                    <a:lnTo>
                      <a:pt x="397530" y="2008052"/>
                    </a:lnTo>
                    <a:cubicBezTo>
                      <a:pt x="335395" y="1851398"/>
                      <a:pt x="305829" y="1683726"/>
                      <a:pt x="310639" y="1515268"/>
                    </a:cubicBezTo>
                    <a:lnTo>
                      <a:pt x="14711" y="1407568"/>
                    </a:lnTo>
                    <a:lnTo>
                      <a:pt x="58397" y="1159813"/>
                    </a:lnTo>
                    <a:lnTo>
                      <a:pt x="373314" y="1159822"/>
                    </a:lnTo>
                    <a:cubicBezTo>
                      <a:pt x="426411" y="999878"/>
                      <a:pt x="511540" y="852430"/>
                      <a:pt x="623507" y="726475"/>
                    </a:cubicBezTo>
                    <a:lnTo>
                      <a:pt x="466042" y="453752"/>
                    </a:lnTo>
                    <a:lnTo>
                      <a:pt x="658761" y="292042"/>
                    </a:lnTo>
                    <a:lnTo>
                      <a:pt x="899996" y="494473"/>
                    </a:lnTo>
                    <a:cubicBezTo>
                      <a:pt x="1043481" y="406079"/>
                      <a:pt x="1203471" y="347847"/>
                      <a:pt x="1370205" y="323331"/>
                    </a:cubicBezTo>
                    <a:lnTo>
                      <a:pt x="1424882" y="13197"/>
                    </a:lnTo>
                    <a:lnTo>
                      <a:pt x="1676458" y="13197"/>
                    </a:lnTo>
                    <a:lnTo>
                      <a:pt x="1731135" y="323331"/>
                    </a:lnTo>
                    <a:cubicBezTo>
                      <a:pt x="1897869" y="347847"/>
                      <a:pt x="2057860" y="406079"/>
                      <a:pt x="2201344" y="494473"/>
                    </a:cubicBez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8747" tIns="741714" rIns="638747" bIns="795953" numCol="1" spcCol="1270" anchor="ctr" anchorCtr="0">
                <a:noAutofit/>
              </a:bodyPr>
              <a:lstStyle/>
              <a:p>
                <a:pPr lvl="0" algn="ctr" defTabSz="533400" rtl="0">
                  <a:lnSpc>
                    <a:spcPct val="90000"/>
                  </a:lnSpc>
                  <a:spcBef>
                    <a:spcPct val="0"/>
                  </a:spcBef>
                </a:pPr>
                <a:r>
                  <a:rPr lang="en-US" sz="2000" kern="1200" dirty="0" smtClean="0"/>
                  <a:t>In 1986,</a:t>
                </a:r>
              </a:p>
              <a:p>
                <a:pPr lvl="0" algn="ctr" defTabSz="533400" rtl="0">
                  <a:lnSpc>
                    <a:spcPct val="90000"/>
                  </a:lnSpc>
                  <a:spcBef>
                    <a:spcPct val="0"/>
                  </a:spcBef>
                </a:pPr>
                <a:r>
                  <a:rPr lang="en-US" sz="2000" kern="1200" dirty="0" smtClean="0"/>
                  <a:t>Congress passed an immigration law with many loopholes, and the number of illegal immigrants soared from 3 million then to an estimated 11 million today.</a:t>
                </a:r>
                <a:endParaRPr lang="en-US" sz="2000" kern="1200" dirty="0"/>
              </a:p>
            </p:txBody>
          </p:sp>
          <p:sp>
            <p:nvSpPr>
              <p:cNvPr id="7" name="Circular Arrow 6"/>
              <p:cNvSpPr/>
              <p:nvPr/>
            </p:nvSpPr>
            <p:spPr>
              <a:xfrm flipH="1">
                <a:off x="2645519" y="1510808"/>
                <a:ext cx="4898281" cy="4889992"/>
              </a:xfrm>
              <a:prstGeom prst="circularArrow">
                <a:avLst>
                  <a:gd name="adj1" fmla="val 4878"/>
                  <a:gd name="adj2" fmla="val 312630"/>
                  <a:gd name="adj3" fmla="val 3237015"/>
                  <a:gd name="adj4" fmla="val 16597564"/>
                  <a:gd name="adj5" fmla="val 5691"/>
                </a:avLst>
              </a:prstGeom>
              <a:solidFill>
                <a:srgbClr val="FFFF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nvGrpSpPr>
            <p:cNvPr id="11" name="Group 10"/>
            <p:cNvGrpSpPr/>
            <p:nvPr/>
          </p:nvGrpSpPr>
          <p:grpSpPr>
            <a:xfrm>
              <a:off x="4724400" y="2514600"/>
              <a:ext cx="3703578" cy="3697311"/>
              <a:chOff x="609600" y="555457"/>
              <a:chExt cx="3703578" cy="3697311"/>
            </a:xfrm>
          </p:grpSpPr>
          <p:sp>
            <p:nvSpPr>
              <p:cNvPr id="5" name="Freeform 4"/>
              <p:cNvSpPr/>
              <p:nvPr/>
            </p:nvSpPr>
            <p:spPr>
              <a:xfrm>
                <a:off x="762000" y="1203149"/>
                <a:ext cx="2896249" cy="2891348"/>
              </a:xfrm>
              <a:custGeom>
                <a:avLst/>
                <a:gdLst>
                  <a:gd name="connsiteX0" fmla="*/ 1687686 w 2255520"/>
                  <a:gd name="connsiteY0" fmla="*/ 571266 h 2255520"/>
                  <a:gd name="connsiteX1" fmla="*/ 2020452 w 2255520"/>
                  <a:gd name="connsiteY1" fmla="*/ 470977 h 2255520"/>
                  <a:gd name="connsiteX2" fmla="*/ 2142897 w 2255520"/>
                  <a:gd name="connsiteY2" fmla="*/ 683058 h 2255520"/>
                  <a:gd name="connsiteX3" fmla="*/ 1889661 w 2255520"/>
                  <a:gd name="connsiteY3" fmla="*/ 921097 h 2255520"/>
                  <a:gd name="connsiteX4" fmla="*/ 1889661 w 2255520"/>
                  <a:gd name="connsiteY4" fmla="*/ 1334423 h 2255520"/>
                  <a:gd name="connsiteX5" fmla="*/ 2142897 w 2255520"/>
                  <a:gd name="connsiteY5" fmla="*/ 1572462 h 2255520"/>
                  <a:gd name="connsiteX6" fmla="*/ 2020452 w 2255520"/>
                  <a:gd name="connsiteY6" fmla="*/ 1784543 h 2255520"/>
                  <a:gd name="connsiteX7" fmla="*/ 1687686 w 2255520"/>
                  <a:gd name="connsiteY7" fmla="*/ 1684254 h 2255520"/>
                  <a:gd name="connsiteX8" fmla="*/ 1329735 w 2255520"/>
                  <a:gd name="connsiteY8" fmla="*/ 1890917 h 2255520"/>
                  <a:gd name="connsiteX9" fmla="*/ 1250205 w 2255520"/>
                  <a:gd name="connsiteY9" fmla="*/ 2229245 h 2255520"/>
                  <a:gd name="connsiteX10" fmla="*/ 1005315 w 2255520"/>
                  <a:gd name="connsiteY10" fmla="*/ 2229245 h 2255520"/>
                  <a:gd name="connsiteX11" fmla="*/ 925785 w 2255520"/>
                  <a:gd name="connsiteY11" fmla="*/ 1890917 h 2255520"/>
                  <a:gd name="connsiteX12" fmla="*/ 567834 w 2255520"/>
                  <a:gd name="connsiteY12" fmla="*/ 1684254 h 2255520"/>
                  <a:gd name="connsiteX13" fmla="*/ 235068 w 2255520"/>
                  <a:gd name="connsiteY13" fmla="*/ 1784543 h 2255520"/>
                  <a:gd name="connsiteX14" fmla="*/ 112623 w 2255520"/>
                  <a:gd name="connsiteY14" fmla="*/ 1572462 h 2255520"/>
                  <a:gd name="connsiteX15" fmla="*/ 365859 w 2255520"/>
                  <a:gd name="connsiteY15" fmla="*/ 1334423 h 2255520"/>
                  <a:gd name="connsiteX16" fmla="*/ 365859 w 2255520"/>
                  <a:gd name="connsiteY16" fmla="*/ 921097 h 2255520"/>
                  <a:gd name="connsiteX17" fmla="*/ 112623 w 2255520"/>
                  <a:gd name="connsiteY17" fmla="*/ 683058 h 2255520"/>
                  <a:gd name="connsiteX18" fmla="*/ 235068 w 2255520"/>
                  <a:gd name="connsiteY18" fmla="*/ 470977 h 2255520"/>
                  <a:gd name="connsiteX19" fmla="*/ 567834 w 2255520"/>
                  <a:gd name="connsiteY19" fmla="*/ 571266 h 2255520"/>
                  <a:gd name="connsiteX20" fmla="*/ 925785 w 2255520"/>
                  <a:gd name="connsiteY20" fmla="*/ 364603 h 2255520"/>
                  <a:gd name="connsiteX21" fmla="*/ 1005315 w 2255520"/>
                  <a:gd name="connsiteY21" fmla="*/ 26275 h 2255520"/>
                  <a:gd name="connsiteX22" fmla="*/ 1250205 w 2255520"/>
                  <a:gd name="connsiteY22" fmla="*/ 26275 h 2255520"/>
                  <a:gd name="connsiteX23" fmla="*/ 1329735 w 2255520"/>
                  <a:gd name="connsiteY23" fmla="*/ 364603 h 2255520"/>
                  <a:gd name="connsiteX24" fmla="*/ 1687686 w 2255520"/>
                  <a:gd name="connsiteY24" fmla="*/ 571266 h 225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55520" h="2255520">
                    <a:moveTo>
                      <a:pt x="1687686" y="571266"/>
                    </a:moveTo>
                    <a:lnTo>
                      <a:pt x="2020452" y="470977"/>
                    </a:lnTo>
                    <a:lnTo>
                      <a:pt x="2142897" y="683058"/>
                    </a:lnTo>
                    <a:lnTo>
                      <a:pt x="1889661" y="921097"/>
                    </a:lnTo>
                    <a:cubicBezTo>
                      <a:pt x="1926369" y="1056427"/>
                      <a:pt x="1926369" y="1199093"/>
                      <a:pt x="1889661" y="1334423"/>
                    </a:cubicBezTo>
                    <a:lnTo>
                      <a:pt x="2142897" y="1572462"/>
                    </a:lnTo>
                    <a:lnTo>
                      <a:pt x="2020452" y="1784543"/>
                    </a:lnTo>
                    <a:lnTo>
                      <a:pt x="1687686" y="1684254"/>
                    </a:lnTo>
                    <a:cubicBezTo>
                      <a:pt x="1588840" y="1783709"/>
                      <a:pt x="1465288" y="1855042"/>
                      <a:pt x="1329735" y="1890917"/>
                    </a:cubicBezTo>
                    <a:lnTo>
                      <a:pt x="1250205" y="2229245"/>
                    </a:lnTo>
                    <a:lnTo>
                      <a:pt x="1005315" y="2229245"/>
                    </a:lnTo>
                    <a:lnTo>
                      <a:pt x="925785" y="1890917"/>
                    </a:lnTo>
                    <a:cubicBezTo>
                      <a:pt x="790231" y="1855042"/>
                      <a:pt x="666679" y="1783709"/>
                      <a:pt x="567834" y="1684254"/>
                    </a:cubicBezTo>
                    <a:lnTo>
                      <a:pt x="235068" y="1784543"/>
                    </a:lnTo>
                    <a:lnTo>
                      <a:pt x="112623" y="1572462"/>
                    </a:lnTo>
                    <a:lnTo>
                      <a:pt x="365859" y="1334423"/>
                    </a:lnTo>
                    <a:cubicBezTo>
                      <a:pt x="329151" y="1199093"/>
                      <a:pt x="329151" y="1056427"/>
                      <a:pt x="365859" y="921097"/>
                    </a:cubicBezTo>
                    <a:lnTo>
                      <a:pt x="112623" y="683058"/>
                    </a:lnTo>
                    <a:lnTo>
                      <a:pt x="235068" y="470977"/>
                    </a:lnTo>
                    <a:lnTo>
                      <a:pt x="567834" y="571266"/>
                    </a:lnTo>
                    <a:cubicBezTo>
                      <a:pt x="666680" y="471811"/>
                      <a:pt x="790232" y="400478"/>
                      <a:pt x="925785" y="364603"/>
                    </a:cubicBezTo>
                    <a:lnTo>
                      <a:pt x="1005315" y="26275"/>
                    </a:lnTo>
                    <a:lnTo>
                      <a:pt x="1250205" y="26275"/>
                    </a:lnTo>
                    <a:lnTo>
                      <a:pt x="1329735" y="364603"/>
                    </a:lnTo>
                    <a:cubicBezTo>
                      <a:pt x="1465289" y="400478"/>
                      <a:pt x="1588841" y="471811"/>
                      <a:pt x="1687686" y="571266"/>
                    </a:cubicBez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074" tIns="586506" rIns="583074" bIns="586506" numCol="1" spcCol="1270" anchor="ctr" anchorCtr="0">
                <a:noAutofit/>
              </a:bodyPr>
              <a:lstStyle/>
              <a:p>
                <a:pPr lvl="0" algn="ctr" defTabSz="533400" rtl="0">
                  <a:lnSpc>
                    <a:spcPct val="85000"/>
                  </a:lnSpc>
                  <a:spcBef>
                    <a:spcPct val="0"/>
                  </a:spcBef>
                </a:pPr>
                <a:r>
                  <a:rPr lang="en-US" kern="1200" dirty="0" smtClean="0"/>
                  <a:t>Without reform that works, that number could more than double in the next generation. </a:t>
                </a:r>
                <a:endParaRPr lang="en-US" kern="1200" dirty="0"/>
              </a:p>
            </p:txBody>
          </p:sp>
          <p:sp>
            <p:nvSpPr>
              <p:cNvPr id="8" name="Shape 7"/>
              <p:cNvSpPr/>
              <p:nvPr/>
            </p:nvSpPr>
            <p:spPr>
              <a:xfrm flipH="1">
                <a:off x="609600" y="555457"/>
                <a:ext cx="3703578" cy="3697311"/>
              </a:xfrm>
              <a:prstGeom prst="leftCircularArrow">
                <a:avLst>
                  <a:gd name="adj1" fmla="val 6452"/>
                  <a:gd name="adj2" fmla="val 429999"/>
                  <a:gd name="adj3" fmla="val 10489124"/>
                  <a:gd name="adj4" fmla="val 14837806"/>
                  <a:gd name="adj5" fmla="val 7527"/>
                </a:avLst>
              </a:prstGeom>
              <a:solidFill>
                <a:srgbClr val="FFFF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grpSp>
      <p:sp>
        <p:nvSpPr>
          <p:cNvPr id="6" name="Title 5"/>
          <p:cNvSpPr>
            <a:spLocks noGrp="1"/>
          </p:cNvSpPr>
          <p:nvPr>
            <p:ph type="title"/>
          </p:nvPr>
        </p:nvSpPr>
        <p:spPr>
          <a:xfrm>
            <a:off x="304800" y="77934"/>
            <a:ext cx="8686800" cy="912666"/>
          </a:xfrm>
        </p:spPr>
        <p:txBody>
          <a:bodyPr>
            <a:noAutofit/>
          </a:bodyPr>
          <a:lstStyle/>
          <a:p>
            <a:pPr algn="ctr"/>
            <a:r>
              <a:rPr lang="en-US" sz="4800" dirty="0" smtClean="0">
                <a:solidFill>
                  <a:schemeClr val="bg1"/>
                </a:solidFill>
                <a:latin typeface="Baskerville Old Face" pitchFamily="18" charset="0"/>
              </a:rPr>
              <a:t>The need For Reform</a:t>
            </a:r>
            <a:endParaRPr lang="en-US" sz="4800"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descr="border.jpg"/>
          <p:cNvPicPr>
            <a:picLocks noChangeAspect="1"/>
          </p:cNvPicPr>
          <p:nvPr/>
        </p:nvPicPr>
        <p:blipFill>
          <a:blip r:embed="rId2" cstate="print"/>
          <a:stretch>
            <a:fillRect/>
          </a:stretch>
        </p:blipFill>
        <p:spPr>
          <a:xfrm>
            <a:off x="0" y="0"/>
            <a:ext cx="9144000" cy="6858000"/>
          </a:xfrm>
          <a:prstGeom prst="rect">
            <a:avLst/>
          </a:prstGeom>
        </p:spPr>
      </p:pic>
      <p:sp>
        <p:nvSpPr>
          <p:cNvPr id="6" name="Title 5"/>
          <p:cNvSpPr>
            <a:spLocks noGrp="1"/>
          </p:cNvSpPr>
          <p:nvPr>
            <p:ph type="title"/>
          </p:nvPr>
        </p:nvSpPr>
        <p:spPr>
          <a:xfrm>
            <a:off x="0" y="228600"/>
            <a:ext cx="3616325" cy="1066800"/>
          </a:xfrm>
        </p:spPr>
        <p:txBody>
          <a:bodyPr>
            <a:normAutofit fontScale="90000"/>
          </a:bodyPr>
          <a:lstStyle/>
          <a:p>
            <a:pPr algn="ctr"/>
            <a:r>
              <a:rPr lang="en-US" sz="4000" b="1" dirty="0" smtClean="0">
                <a:solidFill>
                  <a:schemeClr val="bg1"/>
                </a:solidFill>
                <a:latin typeface="Baskerville Old Face" pitchFamily="18" charset="0"/>
              </a:rPr>
              <a:t>Options for Protecting the Border</a:t>
            </a:r>
            <a:endParaRPr lang="en-US" sz="4000" b="1" dirty="0">
              <a:solidFill>
                <a:schemeClr val="bg1"/>
              </a:solidFill>
              <a:latin typeface="Baskerville Old Face" pitchFamily="18" charset="0"/>
            </a:endParaRPr>
          </a:p>
        </p:txBody>
      </p:sp>
      <p:sp>
        <p:nvSpPr>
          <p:cNvPr id="2" name="Content Placeholder 1"/>
          <p:cNvSpPr>
            <a:spLocks noGrp="1"/>
          </p:cNvSpPr>
          <p:nvPr>
            <p:ph sz="half" idx="1"/>
          </p:nvPr>
        </p:nvSpPr>
        <p:spPr>
          <a:xfrm>
            <a:off x="4800600" y="304800"/>
            <a:ext cx="4038600" cy="6172200"/>
          </a:xfrm>
        </p:spPr>
        <p:txBody>
          <a:bodyPr>
            <a:normAutofit/>
          </a:bodyPr>
          <a:lstStyle/>
          <a:p>
            <a:pPr>
              <a:spcBef>
                <a:spcPts val="0"/>
              </a:spcBef>
              <a:spcAft>
                <a:spcPts val="1800"/>
              </a:spcAft>
            </a:pPr>
            <a:r>
              <a:rPr lang="en-US" sz="2400" dirty="0" smtClean="0"/>
              <a:t>Partial fence utilizing natural obstacles (e.g. mountains, rivers, etc.)</a:t>
            </a:r>
          </a:p>
          <a:p>
            <a:pPr>
              <a:spcBef>
                <a:spcPts val="0"/>
              </a:spcBef>
              <a:spcAft>
                <a:spcPts val="1800"/>
              </a:spcAft>
            </a:pPr>
            <a:r>
              <a:rPr lang="en-US" sz="2400" dirty="0" smtClean="0"/>
              <a:t>Border patrols – expensive</a:t>
            </a:r>
          </a:p>
          <a:p>
            <a:pPr>
              <a:spcBef>
                <a:spcPts val="0"/>
              </a:spcBef>
              <a:spcAft>
                <a:spcPts val="1800"/>
              </a:spcAft>
            </a:pPr>
            <a:r>
              <a:rPr lang="en-US" sz="2400" dirty="0" smtClean="0"/>
              <a:t>Virtual fence (i.e. cameras, radar, communication technology) – expensive and unsuccessful to date</a:t>
            </a:r>
          </a:p>
          <a:p>
            <a:pPr>
              <a:spcBef>
                <a:spcPts val="0"/>
              </a:spcBef>
              <a:spcAft>
                <a:spcPts val="1800"/>
              </a:spcAft>
            </a:pPr>
            <a:r>
              <a:rPr lang="en-US" sz="2400" dirty="0" smtClean="0"/>
              <a:t>Predator “drones” – cost $4.5 million each plus manpower for pilots to operate them (i.e., They run by remote control, not autonomously.)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border.jpg"/>
          <p:cNvPicPr>
            <a:picLocks noGrp="1" noChangeAspect="1"/>
          </p:cNvPicPr>
          <p:nvPr>
            <p:ph sz="half" idx="2"/>
          </p:nvPr>
        </p:nvPicPr>
        <p:blipFill>
          <a:blip r:embed="rId3" cstate="print"/>
          <a:stretch>
            <a:fillRect/>
          </a:stretch>
        </p:blipFill>
        <p:spPr>
          <a:xfrm>
            <a:off x="0" y="0"/>
            <a:ext cx="9144000" cy="6858000"/>
          </a:xfrm>
        </p:spPr>
      </p:pic>
      <p:sp>
        <p:nvSpPr>
          <p:cNvPr id="2" name="Title 1"/>
          <p:cNvSpPr>
            <a:spLocks noGrp="1"/>
          </p:cNvSpPr>
          <p:nvPr>
            <p:ph type="title"/>
          </p:nvPr>
        </p:nvSpPr>
        <p:spPr>
          <a:xfrm>
            <a:off x="-609600" y="228600"/>
            <a:ext cx="4572000" cy="1066800"/>
          </a:xfrm>
        </p:spPr>
        <p:txBody>
          <a:bodyPr>
            <a:normAutofit/>
          </a:bodyPr>
          <a:lstStyle/>
          <a:p>
            <a:pPr algn="ctr"/>
            <a:r>
              <a:rPr lang="en-US" sz="4000" dirty="0" smtClean="0">
                <a:solidFill>
                  <a:schemeClr val="bg1"/>
                </a:solidFill>
                <a:latin typeface="Baskerville Old Face" pitchFamily="18" charset="0"/>
              </a:rPr>
              <a:t>      A  Proposal</a:t>
            </a:r>
            <a:endParaRPr lang="en-US" sz="4000" dirty="0">
              <a:solidFill>
                <a:schemeClr val="bg1"/>
              </a:solidFill>
              <a:latin typeface="Baskerville Old Face" pitchFamily="18" charset="0"/>
            </a:endParaRPr>
          </a:p>
        </p:txBody>
      </p:sp>
      <p:sp>
        <p:nvSpPr>
          <p:cNvPr id="4" name="Content Placeholder 3"/>
          <p:cNvSpPr>
            <a:spLocks noGrp="1"/>
          </p:cNvSpPr>
          <p:nvPr>
            <p:ph sz="half" idx="1"/>
          </p:nvPr>
        </p:nvSpPr>
        <p:spPr>
          <a:xfrm>
            <a:off x="5344634" y="384315"/>
            <a:ext cx="3646966" cy="3959085"/>
          </a:xfrm>
        </p:spPr>
        <p:txBody>
          <a:bodyPr>
            <a:noAutofit/>
          </a:bodyPr>
          <a:lstStyle/>
          <a:p>
            <a:r>
              <a:rPr lang="en-US" sz="2800" dirty="0" smtClean="0"/>
              <a:t>The U.S. should consider offering more visas to educated and skilled immigrants.</a:t>
            </a:r>
          </a:p>
          <a:p>
            <a:endParaRPr lang="en-US" sz="2800" dirty="0" smtClean="0"/>
          </a:p>
          <a:p>
            <a:r>
              <a:rPr lang="en-US" sz="2800" dirty="0" smtClean="0"/>
              <a:t>Nations like West Germany and Israel benefitted greatly from this kind of immigration.</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4832879857_cb4ea10cd7_b.jpg"/>
          <p:cNvPicPr>
            <a:picLocks noGrp="1" noChangeAspect="1"/>
          </p:cNvPicPr>
          <p:nvPr>
            <p:ph sz="half" idx="1"/>
          </p:nvPr>
        </p:nvPicPr>
        <p:blipFill>
          <a:blip r:embed="rId2" cstate="print"/>
          <a:stretch>
            <a:fillRect/>
          </a:stretch>
        </p:blipFill>
        <p:spPr>
          <a:xfrm>
            <a:off x="0" y="0"/>
            <a:ext cx="9224210" cy="6858000"/>
          </a:xfrm>
        </p:spPr>
      </p:pic>
      <p:sp>
        <p:nvSpPr>
          <p:cNvPr id="2" name="Title 1"/>
          <p:cNvSpPr>
            <a:spLocks noGrp="1"/>
          </p:cNvSpPr>
          <p:nvPr>
            <p:ph type="title"/>
          </p:nvPr>
        </p:nvSpPr>
        <p:spPr>
          <a:xfrm>
            <a:off x="0" y="762000"/>
            <a:ext cx="4687824" cy="1066800"/>
          </a:xfrm>
        </p:spPr>
        <p:txBody>
          <a:bodyPr>
            <a:noAutofit/>
          </a:bodyPr>
          <a:lstStyle/>
          <a:p>
            <a:r>
              <a:rPr lang="en-US" sz="4000" dirty="0" smtClean="0">
                <a:solidFill>
                  <a:schemeClr val="bg1"/>
                </a:solidFill>
                <a:latin typeface="Baskerville Old Face" pitchFamily="18" charset="0"/>
              </a:rPr>
              <a:t/>
            </a:r>
            <a:br>
              <a:rPr lang="en-US" sz="4000" dirty="0" smtClean="0">
                <a:solidFill>
                  <a:schemeClr val="bg1"/>
                </a:solidFill>
                <a:latin typeface="Baskerville Old Face" pitchFamily="18" charset="0"/>
              </a:rPr>
            </a:br>
            <a:r>
              <a:rPr lang="en-US" sz="4000" dirty="0" smtClean="0">
                <a:solidFill>
                  <a:schemeClr val="bg1"/>
                </a:solidFill>
                <a:latin typeface="Baskerville Old Face" pitchFamily="18" charset="0"/>
              </a:rPr>
              <a:t>The Dream Act</a:t>
            </a:r>
            <a:endParaRPr lang="en-US" sz="4000" dirty="0">
              <a:solidFill>
                <a:schemeClr val="bg1"/>
              </a:solidFill>
              <a:latin typeface="Baskerville Old Face" pitchFamily="18" charset="0"/>
            </a:endParaRPr>
          </a:p>
        </p:txBody>
      </p:sp>
      <p:sp>
        <p:nvSpPr>
          <p:cNvPr id="4" name="Content Placeholder 3"/>
          <p:cNvSpPr>
            <a:spLocks noGrp="1"/>
          </p:cNvSpPr>
          <p:nvPr>
            <p:ph sz="half" idx="2"/>
          </p:nvPr>
        </p:nvSpPr>
        <p:spPr>
          <a:xfrm>
            <a:off x="304800" y="3505200"/>
            <a:ext cx="5410201" cy="3124200"/>
          </a:xfrm>
        </p:spPr>
        <p:txBody>
          <a:bodyPr/>
          <a:lstStyle/>
          <a:p>
            <a:pPr marL="274320" lvl="1" indent="-274320">
              <a:buFont typeface="Arial" pitchFamily="34" charset="0"/>
              <a:buChar char="•"/>
            </a:pPr>
            <a:r>
              <a:rPr lang="en-US" sz="2400" dirty="0" smtClean="0">
                <a:solidFill>
                  <a:schemeClr val="bg1"/>
                </a:solidFill>
              </a:rPr>
              <a:t>The “Dream Act” is a newly proposed act that would allow people who are were under the age of 16 when they came to America to go through a progressive program of getting citizenship.</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21624" cy="1152526"/>
          </a:xfrm>
        </p:spPr>
        <p:txBody>
          <a:bodyPr anchor="ctr">
            <a:normAutofit/>
          </a:bodyPr>
          <a:lstStyle/>
          <a:p>
            <a:pPr algn="ctr"/>
            <a:r>
              <a:rPr lang="en-US" sz="4400" dirty="0" smtClean="0">
                <a:solidFill>
                  <a:schemeClr val="bg1"/>
                </a:solidFill>
                <a:latin typeface="Baskerville Old Face" pitchFamily="18" charset="0"/>
              </a:rPr>
              <a:t>Government Inaction</a:t>
            </a:r>
            <a:endParaRPr lang="en-US" sz="4400" dirty="0">
              <a:solidFill>
                <a:schemeClr val="bg1"/>
              </a:solidFill>
              <a:latin typeface="Baskerville Old Face"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3919" b="13919"/>
          <a:stretch>
            <a:fillRect/>
          </a:stretch>
        </p:blipFill>
        <p:spPr/>
      </p:pic>
      <p:sp>
        <p:nvSpPr>
          <p:cNvPr id="4" name="Content Placeholder 3"/>
          <p:cNvSpPr>
            <a:spLocks noGrp="1"/>
          </p:cNvSpPr>
          <p:nvPr>
            <p:ph type="body" sz="half" idx="2"/>
          </p:nvPr>
        </p:nvSpPr>
        <p:spPr>
          <a:xfrm>
            <a:off x="0" y="2133600"/>
            <a:ext cx="2895600" cy="3733800"/>
          </a:xfrm>
        </p:spPr>
        <p:txBody>
          <a:bodyPr>
            <a:normAutofit fontScale="55000" lnSpcReduction="20000"/>
          </a:bodyPr>
          <a:lstStyle/>
          <a:p>
            <a:pPr algn="ctr"/>
            <a:r>
              <a:rPr lang="en-US" sz="5800" dirty="0" smtClean="0"/>
              <a:t>Ted Kennedy and John McCain introduced the Comprehensive Immigration Reform Act of 2007, but it failed.</a:t>
            </a:r>
          </a:p>
          <a:p>
            <a:pPr algn="ctr"/>
            <a:endParaRPr lang="en-US" sz="5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97824" cy="1228726"/>
          </a:xfrm>
        </p:spPr>
        <p:txBody>
          <a:bodyPr anchor="ctr">
            <a:normAutofit/>
          </a:bodyPr>
          <a:lstStyle/>
          <a:p>
            <a:pPr algn="ctr"/>
            <a:r>
              <a:rPr lang="en-US" sz="4400" dirty="0" smtClean="0">
                <a:solidFill>
                  <a:schemeClr val="bg1"/>
                </a:solidFill>
                <a:latin typeface="Baskerville Old Face" pitchFamily="18" charset="0"/>
              </a:rPr>
              <a:t>Government Inaction</a:t>
            </a:r>
            <a:endParaRPr lang="en-US" sz="4400" dirty="0">
              <a:solidFill>
                <a:schemeClr val="bg1"/>
              </a:solidFill>
              <a:latin typeface="Baskerville Old Face"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930552" y="2540203"/>
            <a:ext cx="1756248" cy="2641397"/>
          </a:xfrm>
        </p:spPr>
      </p:pic>
      <p:graphicFrame>
        <p:nvGraphicFramePr>
          <p:cNvPr id="6" name="Diagram 5"/>
          <p:cNvGraphicFramePr/>
          <p:nvPr>
            <p:extLst>
              <p:ext uri="{D42A27DB-BD31-4B8C-83A1-F6EECF244321}">
                <p14:modId xmlns:p14="http://schemas.microsoft.com/office/powerpoint/2010/main" val="3367207110"/>
              </p:ext>
            </p:extLst>
          </p:nvPr>
        </p:nvGraphicFramePr>
        <p:xfrm>
          <a:off x="228600" y="1295400"/>
          <a:ext cx="6477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873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 4.JPG"/>
          <p:cNvPicPr>
            <a:picLocks noGrp="1" noChangeAspect="1"/>
          </p:cNvPicPr>
          <p:nvPr>
            <p:ph sz="quarter" idx="13"/>
          </p:nvPr>
        </p:nvPicPr>
        <p:blipFill>
          <a:blip r:embed="rId2" cstate="print"/>
          <a:stretch>
            <a:fillRect/>
          </a:stretch>
        </p:blipFill>
        <p:spPr>
          <a:xfrm>
            <a:off x="762000" y="0"/>
            <a:ext cx="7620000" cy="685800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3355" y="1219200"/>
            <a:ext cx="7668645" cy="5368052"/>
          </a:xfrm>
        </p:spPr>
      </p:pic>
      <p:sp>
        <p:nvSpPr>
          <p:cNvPr id="8" name="Title 7"/>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dirty="0" smtClean="0">
                <a:ln w="0"/>
                <a:solidFill>
                  <a:schemeClr val="accent3"/>
                </a:solidFill>
                <a:effectLst>
                  <a:reflection blurRad="12700" stA="50000" endPos="50000" dist="5000" dir="5400000" sy="-100000" rotWithShape="0"/>
                </a:effectLst>
              </a:rPr>
              <a:t>Getting Past the Rhetoric</a:t>
            </a:r>
            <a:endParaRPr lang="en-US" sz="4000" b="1" dirty="0">
              <a:ln w="0"/>
              <a:solidFill>
                <a:schemeClr val="accent3"/>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588377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66800" y="1125372"/>
            <a:ext cx="7010400" cy="5494262"/>
          </a:xfrm>
        </p:spPr>
      </p:pic>
      <p:sp>
        <p:nvSpPr>
          <p:cNvPr id="8" name="Title 7"/>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dirty="0" smtClean="0">
                <a:ln w="0"/>
                <a:solidFill>
                  <a:schemeClr val="accent3"/>
                </a:solidFill>
                <a:effectLst>
                  <a:reflection blurRad="12700" stA="50000" endPos="50000" dist="5000" dir="5400000" sy="-100000" rotWithShape="0"/>
                </a:effectLst>
              </a:rPr>
              <a:t>Getting Past the Rhetoric</a:t>
            </a:r>
            <a:endParaRPr lang="en-US" sz="4000" b="1" dirty="0">
              <a:ln w="0"/>
              <a:solidFill>
                <a:schemeClr val="accent3"/>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800784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1212878"/>
            <a:ext cx="7696200" cy="5362732"/>
          </a:xfrm>
        </p:spPr>
      </p:pic>
      <p:sp>
        <p:nvSpPr>
          <p:cNvPr id="8" name="Title 7"/>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dirty="0" smtClean="0">
                <a:ln w="0"/>
                <a:solidFill>
                  <a:schemeClr val="accent3"/>
                </a:solidFill>
                <a:effectLst>
                  <a:reflection blurRad="12700" stA="50000" endPos="50000" dist="5000" dir="5400000" sy="-100000" rotWithShape="0"/>
                </a:effectLst>
              </a:rPr>
              <a:t>Getting Past the Rhetoric</a:t>
            </a:r>
            <a:endParaRPr lang="en-US" sz="4000" b="1" dirty="0">
              <a:ln w="0"/>
              <a:solidFill>
                <a:schemeClr val="accent3"/>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800784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1600200"/>
            <a:ext cx="8305800" cy="4565312"/>
          </a:xfrm>
        </p:spPr>
      </p:pic>
      <p:sp>
        <p:nvSpPr>
          <p:cNvPr id="8" name="Title 7"/>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dirty="0" smtClean="0">
                <a:ln w="0"/>
                <a:solidFill>
                  <a:schemeClr val="accent3"/>
                </a:solidFill>
                <a:effectLst>
                  <a:reflection blurRad="12700" stA="50000" endPos="50000" dist="5000" dir="5400000" sy="-100000" rotWithShape="0"/>
                </a:effectLst>
              </a:rPr>
              <a:t>Getting Past the Rhetoric</a:t>
            </a:r>
            <a:endParaRPr lang="en-US" sz="4000" b="1" dirty="0">
              <a:ln w="0"/>
              <a:solidFill>
                <a:schemeClr val="accent3"/>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800784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447800"/>
          </a:xfrm>
        </p:spPr>
        <p:txBody>
          <a:bodyPr>
            <a:normAutofit fontScale="90000"/>
          </a:bodyPr>
          <a:lstStyle/>
          <a:p>
            <a:pPr algn="ctr"/>
            <a:r>
              <a:rPr lang="en-US" sz="4000" i="1" dirty="0" smtClean="0">
                <a:solidFill>
                  <a:schemeClr val="bg1"/>
                </a:solidFill>
                <a:latin typeface="Baskerville Old Face" pitchFamily="18" charset="0"/>
              </a:rPr>
              <a:t>Where Justice Meets Compassion</a:t>
            </a:r>
            <a:r>
              <a:rPr lang="en-US" sz="4000" dirty="0" smtClean="0">
                <a:solidFill>
                  <a:schemeClr val="bg1"/>
                </a:solidFill>
                <a:latin typeface="Baskerville Old Face" pitchFamily="18" charset="0"/>
              </a:rPr>
              <a:t>:</a:t>
            </a:r>
            <a:br>
              <a:rPr lang="en-US" sz="4000" dirty="0" smtClean="0">
                <a:solidFill>
                  <a:schemeClr val="bg1"/>
                </a:solidFill>
                <a:latin typeface="Baskerville Old Face" pitchFamily="18" charset="0"/>
              </a:rPr>
            </a:br>
            <a:r>
              <a:rPr lang="en-US" sz="4000" dirty="0" smtClean="0">
                <a:solidFill>
                  <a:schemeClr val="bg1"/>
                </a:solidFill>
                <a:latin typeface="Baskerville Old Face" pitchFamily="18" charset="0"/>
              </a:rPr>
              <a:t>Key Concerns</a:t>
            </a:r>
            <a:endParaRPr lang="en-US" sz="4000" dirty="0">
              <a:solidFill>
                <a:schemeClr val="bg1"/>
              </a:solidFill>
              <a:latin typeface="Baskerville Old Face" pitchFamily="18" charset="0"/>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72117856"/>
              </p:ext>
            </p:extLst>
          </p:nvPr>
        </p:nvGraphicFramePr>
        <p:xfrm>
          <a:off x="533400" y="1447800"/>
          <a:ext cx="7809046"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447800"/>
          </a:xfrm>
        </p:spPr>
        <p:txBody>
          <a:bodyPr>
            <a:normAutofit fontScale="90000"/>
          </a:bodyPr>
          <a:lstStyle/>
          <a:p>
            <a:pPr algn="ctr"/>
            <a:r>
              <a:rPr lang="en-US" sz="4000" i="1" dirty="0" smtClean="0">
                <a:solidFill>
                  <a:schemeClr val="bg1"/>
                </a:solidFill>
                <a:latin typeface="Baskerville Old Face" pitchFamily="18" charset="0"/>
              </a:rPr>
              <a:t>Where Justice Meets Compassion</a:t>
            </a:r>
            <a:r>
              <a:rPr lang="en-US" sz="4000" dirty="0" smtClean="0">
                <a:solidFill>
                  <a:schemeClr val="bg1"/>
                </a:solidFill>
                <a:latin typeface="Baskerville Old Face" pitchFamily="18" charset="0"/>
              </a:rPr>
              <a:t>:</a:t>
            </a:r>
            <a:br>
              <a:rPr lang="en-US" sz="4000" dirty="0" smtClean="0">
                <a:solidFill>
                  <a:schemeClr val="bg1"/>
                </a:solidFill>
                <a:latin typeface="Baskerville Old Face" pitchFamily="18" charset="0"/>
              </a:rPr>
            </a:br>
            <a:r>
              <a:rPr lang="en-US" sz="4000" dirty="0" smtClean="0">
                <a:solidFill>
                  <a:schemeClr val="bg1"/>
                </a:solidFill>
                <a:latin typeface="Baskerville Old Face" pitchFamily="18" charset="0"/>
              </a:rPr>
              <a:t>Key Choices to Be Made</a:t>
            </a:r>
            <a:endParaRPr lang="en-US" sz="4000" dirty="0">
              <a:solidFill>
                <a:schemeClr val="bg1"/>
              </a:solidFill>
              <a:latin typeface="Baskerville Old Face" pitchFamily="18" charset="0"/>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4128917274"/>
              </p:ext>
            </p:extLst>
          </p:nvPr>
        </p:nvGraphicFramePr>
        <p:xfrm>
          <a:off x="496754" y="1915880"/>
          <a:ext cx="7809046" cy="4180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93118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52400" y="838200"/>
            <a:ext cx="8763000" cy="5867400"/>
          </a:xfrm>
        </p:spPr>
        <p:txBody>
          <a:bodyPr>
            <a:noAutofit/>
          </a:bodyPr>
          <a:lstStyle/>
          <a:p>
            <a:pPr marL="457200" indent="-457200">
              <a:spcBef>
                <a:spcPts val="0"/>
              </a:spcBef>
              <a:spcAft>
                <a:spcPts val="1200"/>
              </a:spcAft>
              <a:buNone/>
            </a:pPr>
            <a:r>
              <a:rPr lang="en-US" sz="1100" i="0" dirty="0" smtClean="0"/>
              <a:t>Brenner, </a:t>
            </a:r>
            <a:r>
              <a:rPr lang="en-US" sz="1100" i="0" dirty="0" err="1" smtClean="0"/>
              <a:t>Reuven</a:t>
            </a:r>
            <a:r>
              <a:rPr lang="en-US" sz="1100" i="0" dirty="0" smtClean="0"/>
              <a:t>. “Our Muddled Masses.” </a:t>
            </a:r>
            <a:r>
              <a:rPr lang="en-US" sz="1100" dirty="0" smtClean="0"/>
              <a:t>First Things </a:t>
            </a:r>
            <a:r>
              <a:rPr lang="en-US" sz="1100" i="0" dirty="0" smtClean="0"/>
              <a:t>(January 2010): 37-41.</a:t>
            </a:r>
          </a:p>
          <a:p>
            <a:pPr marL="457200" indent="-457200">
              <a:spcBef>
                <a:spcPts val="0"/>
              </a:spcBef>
              <a:spcAft>
                <a:spcPts val="1200"/>
              </a:spcAft>
              <a:buNone/>
            </a:pPr>
            <a:r>
              <a:rPr lang="en-US" sz="1100" i="0" dirty="0" smtClean="0"/>
              <a:t>“Church Workers and the Law.” </a:t>
            </a:r>
            <a:r>
              <a:rPr lang="en-US" sz="1100" dirty="0" smtClean="0"/>
              <a:t>Christian Century</a:t>
            </a:r>
            <a:r>
              <a:rPr lang="en-US" sz="1100" i="0" dirty="0" smtClean="0"/>
              <a:t>, v. 127, no. 12 (June 15, 2010): 24-5.</a:t>
            </a:r>
          </a:p>
          <a:p>
            <a:pPr marL="457200" indent="-457200">
              <a:lnSpc>
                <a:spcPct val="120000"/>
              </a:lnSpc>
              <a:spcBef>
                <a:spcPts val="0"/>
              </a:spcBef>
              <a:spcAft>
                <a:spcPts val="600"/>
              </a:spcAft>
              <a:buNone/>
            </a:pPr>
            <a:r>
              <a:rPr lang="en-US" sz="1100" i="0" dirty="0" smtClean="0"/>
              <a:t>Decker, Cathleen. “A Jumbled View on Illegal Migrants: The Whitman Dustup Is a Metaphor for California's Conflicting Views on the Issue.” </a:t>
            </a:r>
            <a:r>
              <a:rPr lang="en-US" sz="1100" dirty="0" smtClean="0"/>
              <a:t>Los Angeles Times </a:t>
            </a:r>
            <a:r>
              <a:rPr lang="en-US" sz="1100" i="0" dirty="0" smtClean="0"/>
              <a:t>(October 2, 2010). </a:t>
            </a:r>
          </a:p>
          <a:p>
            <a:pPr marL="457200" indent="-457200">
              <a:spcBef>
                <a:spcPts val="0"/>
              </a:spcBef>
              <a:spcAft>
                <a:spcPts val="1200"/>
              </a:spcAft>
              <a:buNone/>
            </a:pPr>
            <a:r>
              <a:rPr lang="en-US" sz="1100" i="0" dirty="0" err="1" smtClean="0"/>
              <a:t>Dinan</a:t>
            </a:r>
            <a:r>
              <a:rPr lang="en-US" sz="1100" i="0" dirty="0" smtClean="0"/>
              <a:t>, Stephen. "More Criminal Aliens Deported Last Year." </a:t>
            </a:r>
            <a:r>
              <a:rPr lang="en-US" sz="1100" dirty="0" smtClean="0"/>
              <a:t>Washington Times </a:t>
            </a:r>
            <a:r>
              <a:rPr lang="en-US" sz="1100" i="0" dirty="0" smtClean="0"/>
              <a:t>[DC] (October 7, 2010): 1</a:t>
            </a:r>
          </a:p>
          <a:p>
            <a:pPr marL="457200" indent="-457200">
              <a:spcBef>
                <a:spcPts val="0"/>
              </a:spcBef>
              <a:spcAft>
                <a:spcPts val="1200"/>
              </a:spcAft>
              <a:buNone/>
            </a:pPr>
            <a:r>
              <a:rPr lang="en-US" sz="1100" i="0" dirty="0" err="1" smtClean="0"/>
              <a:t>Dolliver</a:t>
            </a:r>
            <a:r>
              <a:rPr lang="en-US" sz="1100" i="0" dirty="0" smtClean="0"/>
              <a:t>, Mark. “Checking on Attitudes about Immigrants.” </a:t>
            </a:r>
            <a:r>
              <a:rPr lang="en-US" sz="1100" dirty="0" smtClean="0"/>
              <a:t>Media Week</a:t>
            </a:r>
            <a:r>
              <a:rPr lang="en-US" sz="1100" i="0" dirty="0" smtClean="0"/>
              <a:t>, vol. 20, no. 19 (May 10, 2010): 23.</a:t>
            </a:r>
          </a:p>
          <a:p>
            <a:pPr marL="457200" indent="-457200">
              <a:spcBef>
                <a:spcPts val="0"/>
              </a:spcBef>
              <a:spcAft>
                <a:spcPts val="1200"/>
              </a:spcAft>
              <a:buNone/>
            </a:pPr>
            <a:r>
              <a:rPr lang="en-US" sz="1100" i="0" dirty="0" smtClean="0"/>
              <a:t>“Evangelical Group Endorses 'Fair' Immigration Reform.” </a:t>
            </a:r>
            <a:r>
              <a:rPr lang="en-US" sz="1100" dirty="0" smtClean="0"/>
              <a:t>Christian Century </a:t>
            </a:r>
            <a:r>
              <a:rPr lang="en-US" sz="1100" i="0" dirty="0" smtClean="0"/>
              <a:t>(November 3, 2009): 18.</a:t>
            </a:r>
          </a:p>
          <a:p>
            <a:pPr marL="457200" indent="-457200">
              <a:spcBef>
                <a:spcPts val="0"/>
              </a:spcBef>
              <a:spcAft>
                <a:spcPts val="1200"/>
              </a:spcAft>
              <a:buNone/>
            </a:pPr>
            <a:r>
              <a:rPr lang="en-US" sz="1100" i="0" dirty="0" smtClean="0"/>
              <a:t>Goldstein, Aaron. “Is Arizona's Immigration Law Being Put on ICE?” </a:t>
            </a:r>
            <a:r>
              <a:rPr lang="en-US" sz="1100" dirty="0" smtClean="0"/>
              <a:t>American Spectator </a:t>
            </a:r>
            <a:r>
              <a:rPr lang="en-US" sz="1100" i="0" dirty="0" smtClean="0"/>
              <a:t>(May 25, 2010)</a:t>
            </a:r>
          </a:p>
          <a:p>
            <a:pPr marL="457200" indent="-457200">
              <a:spcBef>
                <a:spcPts val="0"/>
              </a:spcBef>
              <a:spcAft>
                <a:spcPts val="1200"/>
              </a:spcAft>
              <a:buNone/>
            </a:pPr>
            <a:r>
              <a:rPr lang="en-US" sz="1100" i="0" dirty="0" smtClean="0"/>
              <a:t>“Immigration reform is about what's best for us: Compassion is only one facet of a complex problem.” </a:t>
            </a:r>
            <a:r>
              <a:rPr lang="en-US" sz="1100" dirty="0" smtClean="0"/>
              <a:t>Philadelphia Daily News </a:t>
            </a:r>
            <a:r>
              <a:rPr lang="en-US" sz="1100" i="0" dirty="0" smtClean="0"/>
              <a:t>(August 31, 2010).</a:t>
            </a:r>
          </a:p>
          <a:p>
            <a:pPr marL="457200" indent="-457200">
              <a:spcBef>
                <a:spcPts val="0"/>
              </a:spcBef>
              <a:spcAft>
                <a:spcPts val="1200"/>
              </a:spcAft>
              <a:buNone/>
            </a:pPr>
            <a:r>
              <a:rPr lang="en-US" sz="1100" i="0" dirty="0" smtClean="0"/>
              <a:t>Preston, Julia. “Raised in the U.S. but Still Illegal: How Should the U.S. Treat a Million Young People Who Were Brought Here Illegally as Children?” </a:t>
            </a:r>
            <a:r>
              <a:rPr lang="en-US" sz="1100" dirty="0" smtClean="0"/>
              <a:t>New York Times Upfront </a:t>
            </a:r>
            <a:r>
              <a:rPr lang="en-US" sz="1100" i="0" dirty="0" smtClean="0"/>
              <a:t>(March 15, 2010): 8-9</a:t>
            </a:r>
          </a:p>
          <a:p>
            <a:pPr marL="457200" indent="-457200">
              <a:spcBef>
                <a:spcPts val="0"/>
              </a:spcBef>
              <a:spcAft>
                <a:spcPts val="1200"/>
              </a:spcAft>
              <a:buNone/>
            </a:pPr>
            <a:r>
              <a:rPr lang="en-US" sz="1100" i="0" dirty="0" err="1" smtClean="0"/>
              <a:t>Salamon</a:t>
            </a:r>
            <a:r>
              <a:rPr lang="en-US" sz="1100" i="0" dirty="0" smtClean="0"/>
              <a:t>, Jeff. “Everything You Ever Wanted to Know about Illegal Immigration (But Didn’t Know Who to Ask).” </a:t>
            </a:r>
            <a:r>
              <a:rPr lang="en-US" sz="1100" dirty="0" smtClean="0"/>
              <a:t>Texas Monthly </a:t>
            </a:r>
            <a:r>
              <a:rPr lang="en-US" sz="1100" i="0" dirty="0" smtClean="0"/>
              <a:t>(November, 2010): 144-9.</a:t>
            </a:r>
          </a:p>
          <a:p>
            <a:pPr marL="457200" indent="-457200">
              <a:spcBef>
                <a:spcPts val="0"/>
              </a:spcBef>
              <a:spcAft>
                <a:spcPts val="1200"/>
              </a:spcAft>
              <a:buNone/>
            </a:pPr>
            <a:r>
              <a:rPr lang="en-US" sz="1100" i="0" dirty="0" smtClean="0"/>
              <a:t>Silva, Cristina. “Rick Scott Says 700,000 Illegal Immigrants Take Jobs.” </a:t>
            </a:r>
            <a:r>
              <a:rPr lang="en-US" sz="1100" dirty="0" smtClean="0"/>
              <a:t>St. Petersburg (FL) Times </a:t>
            </a:r>
            <a:r>
              <a:rPr lang="en-US" sz="1100" i="0" dirty="0" smtClean="0"/>
              <a:t>[Politifact.com edition] (August 18, 2010).</a:t>
            </a:r>
          </a:p>
          <a:p>
            <a:pPr marL="457200" indent="-457200">
              <a:spcBef>
                <a:spcPts val="0"/>
              </a:spcBef>
              <a:spcAft>
                <a:spcPts val="1200"/>
              </a:spcAft>
              <a:buNone/>
            </a:pPr>
            <a:r>
              <a:rPr lang="en-US" sz="1100" i="0" dirty="0" smtClean="0"/>
              <a:t>Smith, Patricia. “The Great Immigration Debate.” </a:t>
            </a:r>
            <a:r>
              <a:rPr lang="en-US" sz="1100" dirty="0" smtClean="0"/>
              <a:t>New York Times Upfront</a:t>
            </a:r>
            <a:r>
              <a:rPr lang="en-US" sz="1100" i="0" dirty="0" smtClean="0"/>
              <a:t>; 143:1 (September 6, 2010): 12-7.</a:t>
            </a:r>
          </a:p>
          <a:p>
            <a:pPr marL="457200" indent="-457200">
              <a:spcBef>
                <a:spcPts val="0"/>
              </a:spcBef>
              <a:spcAft>
                <a:spcPts val="1200"/>
              </a:spcAft>
              <a:buNone/>
            </a:pPr>
            <a:r>
              <a:rPr lang="en-US" sz="1100" i="0" dirty="0" smtClean="0"/>
              <a:t>“The Soul of the Border Crisis.” </a:t>
            </a:r>
            <a:r>
              <a:rPr lang="en-US" sz="1100" dirty="0" smtClean="0"/>
              <a:t>Christianity Today </a:t>
            </a:r>
            <a:r>
              <a:rPr lang="en-US" sz="1100" i="0" dirty="0" smtClean="0"/>
              <a:t>(June 2009): 18.</a:t>
            </a:r>
          </a:p>
          <a:p>
            <a:pPr marL="457200" indent="-457200">
              <a:spcBef>
                <a:spcPts val="0"/>
              </a:spcBef>
              <a:spcAft>
                <a:spcPts val="1200"/>
              </a:spcAft>
              <a:buNone/>
            </a:pPr>
            <a:r>
              <a:rPr lang="en-US" sz="1100" i="0" dirty="0" smtClean="0"/>
              <a:t>Van </a:t>
            </a:r>
            <a:r>
              <a:rPr lang="en-US" sz="1100" i="0" dirty="0" err="1" smtClean="0"/>
              <a:t>Engen</a:t>
            </a:r>
            <a:r>
              <a:rPr lang="en-US" sz="1100" i="0" dirty="0" smtClean="0"/>
              <a:t>, Charles. “Biblical Perspectives on the Role of Immigrants in God’s Mission.” </a:t>
            </a:r>
            <a:r>
              <a:rPr lang="en-US" sz="1100" dirty="0" smtClean="0"/>
              <a:t>Evangelical Review of Theology</a:t>
            </a:r>
            <a:r>
              <a:rPr lang="en-US" sz="1100" i="0" dirty="0" smtClean="0"/>
              <a:t>, 34:1 (2010): 29-43.</a:t>
            </a:r>
          </a:p>
          <a:p>
            <a:pPr marL="457200" indent="-457200">
              <a:spcBef>
                <a:spcPts val="0"/>
              </a:spcBef>
              <a:spcAft>
                <a:spcPts val="1200"/>
              </a:spcAft>
              <a:buNone/>
            </a:pPr>
            <a:r>
              <a:rPr lang="en-US" sz="1100" i="0" dirty="0" smtClean="0"/>
              <a:t>Waldman, H. Barry, and Steven P. Perlman. “Hispanic/Latino Population Social and Health Conditions: The Setting for Children and Adults with Disabilities.” </a:t>
            </a:r>
            <a:r>
              <a:rPr lang="en-US" sz="1100" dirty="0" smtClean="0"/>
              <a:t>The Exceptional Parent</a:t>
            </a:r>
            <a:r>
              <a:rPr lang="en-US" sz="1100" i="0" dirty="0" smtClean="0"/>
              <a:t>, 40:2 (Feb 2010): 51-5.</a:t>
            </a:r>
          </a:p>
          <a:p>
            <a:pPr marL="457200" indent="-457200">
              <a:spcBef>
                <a:spcPts val="0"/>
              </a:spcBef>
              <a:spcAft>
                <a:spcPts val="1200"/>
              </a:spcAft>
              <a:buNone/>
            </a:pPr>
            <a:r>
              <a:rPr lang="en-US" sz="1100" i="0" dirty="0" smtClean="0"/>
              <a:t>Wood , Daniel B. “After Arizona, Why Are 10 States Considering Immigration Bills?” </a:t>
            </a:r>
            <a:r>
              <a:rPr lang="en-US" sz="1100" dirty="0" smtClean="0"/>
              <a:t>Christian Science Monitor</a:t>
            </a:r>
            <a:r>
              <a:rPr lang="en-US" sz="1100" i="0" dirty="0" smtClean="0"/>
              <a:t> (May 10, 2010).</a:t>
            </a:r>
          </a:p>
        </p:txBody>
      </p:sp>
      <p:sp>
        <p:nvSpPr>
          <p:cNvPr id="2" name="Title 1"/>
          <p:cNvSpPr>
            <a:spLocks noGrp="1"/>
          </p:cNvSpPr>
          <p:nvPr>
            <p:ph type="title"/>
          </p:nvPr>
        </p:nvSpPr>
        <p:spPr>
          <a:xfrm>
            <a:off x="2590800" y="152400"/>
            <a:ext cx="3962400" cy="457200"/>
          </a:xfrm>
        </p:spPr>
        <p:txBody>
          <a:bodyPr>
            <a:normAutofit fontScale="90000"/>
          </a:bodyPr>
          <a:lstStyle/>
          <a:p>
            <a:pPr algn="ctr"/>
            <a:r>
              <a:rPr lang="en-US" sz="4000" dirty="0" smtClean="0">
                <a:solidFill>
                  <a:schemeClr val="bg1"/>
                </a:solidFill>
                <a:latin typeface="Baskerville Old Face" pitchFamily="18" charset="0"/>
              </a:rPr>
              <a:t>Bibliography</a:t>
            </a:r>
            <a:endParaRPr lang="en-US" sz="4000" dirty="0">
              <a:solidFill>
                <a:schemeClr val="bg1"/>
              </a:solidFill>
              <a:latin typeface="Baskerville Old Fac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oreign-Born Population.JPG"/>
          <p:cNvPicPr>
            <a:picLocks noGrp="1" noChangeAspect="1"/>
          </p:cNvPicPr>
          <p:nvPr>
            <p:ph sz="quarter" idx="13"/>
          </p:nvPr>
        </p:nvPicPr>
        <p:blipFill>
          <a:blip r:embed="rId2" cstate="print"/>
          <a:stretch>
            <a:fillRect/>
          </a:stretch>
        </p:blipFill>
        <p:spPr>
          <a:xfrm>
            <a:off x="0" y="0"/>
            <a:ext cx="9197354" cy="6858000"/>
          </a:xfrm>
        </p:spPr>
      </p:pic>
      <p:sp>
        <p:nvSpPr>
          <p:cNvPr id="3" name="Date Placeholder 2"/>
          <p:cNvSpPr>
            <a:spLocks noGrp="1"/>
          </p:cNvSpPr>
          <p:nvPr>
            <p:ph type="dt" sz="half" idx="4294967295"/>
          </p:nvPr>
        </p:nvSpPr>
        <p:spPr>
          <a:xfrm>
            <a:off x="7162800" y="189468"/>
            <a:ext cx="1828800" cy="365125"/>
          </a:xfrm>
          <a:prstGeom prst="rect">
            <a:avLst/>
          </a:prstGeom>
        </p:spPr>
        <p:txBody>
          <a:bodyPr/>
          <a:lstStyle/>
          <a:p>
            <a:fld id="{4F9948E8-D66E-4B79-AB42-A710227649D6}" type="datetime1">
              <a:rPr lang="en-US" smtClean="0"/>
              <a:pPr/>
              <a:t>11/8/2019</a:t>
            </a:fld>
            <a:endParaRPr lang="en-US"/>
          </a:p>
        </p:txBody>
      </p:sp>
      <p:sp>
        <p:nvSpPr>
          <p:cNvPr id="4" name="Slide Number Placeholder 3"/>
          <p:cNvSpPr>
            <a:spLocks noGrp="1"/>
          </p:cNvSpPr>
          <p:nvPr>
            <p:ph type="sldNum" sz="quarter" idx="4294967295"/>
          </p:nvPr>
        </p:nvSpPr>
        <p:spPr>
          <a:xfrm>
            <a:off x="7159752" y="6356350"/>
            <a:ext cx="1137684" cy="365125"/>
          </a:xfrm>
          <a:prstGeom prst="rect">
            <a:avLst/>
          </a:prstGeom>
        </p:spPr>
        <p:txBody>
          <a:bodyPr/>
          <a:lstStyle/>
          <a:p>
            <a:fld id="{1827D83A-55DF-465A-8BAC-990E7A5BFAE5}" type="slidenum">
              <a:rPr lang="en-US" smtClean="0"/>
              <a:pPr/>
              <a:t>6</a:t>
            </a:fld>
            <a:endParaRPr lang="en-US"/>
          </a:p>
        </p:txBody>
      </p:sp>
      <p:sp>
        <p:nvSpPr>
          <p:cNvPr id="5" name="Footer Placeholder 4"/>
          <p:cNvSpPr>
            <a:spLocks noGrp="1"/>
          </p:cNvSpPr>
          <p:nvPr>
            <p:ph type="ftr" sz="quarter" idx="4294967295"/>
          </p:nvPr>
        </p:nvSpPr>
        <p:spPr>
          <a:xfrm>
            <a:off x="1069848" y="6356350"/>
            <a:ext cx="5102352" cy="365125"/>
          </a:xfrm>
          <a:prstGeom prst="rect">
            <a:avLst/>
          </a:prstGeom>
        </p:spPr>
        <p:txBody>
          <a:bodyPr/>
          <a:lstStyle/>
          <a:p>
            <a:r>
              <a:rPr lang="en-US" smtClean="0"/>
              <a:t>asdf</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nvPr>
        </p:nvGraphicFramePr>
        <p:xfrm>
          <a:off x="-1" y="838200"/>
          <a:ext cx="9144001"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0" y="0"/>
            <a:ext cx="9067800" cy="838200"/>
          </a:xfrm>
        </p:spPr>
        <p:txBody>
          <a:bodyPr>
            <a:normAutofit/>
          </a:bodyPr>
          <a:lstStyle/>
          <a:p>
            <a:r>
              <a:rPr lang="en-US" sz="3600" dirty="0" smtClean="0">
                <a:solidFill>
                  <a:schemeClr val="tx2">
                    <a:lumMod val="10000"/>
                  </a:schemeClr>
                </a:solidFill>
                <a:latin typeface="Baskerville Old Face" pitchFamily="18" charset="0"/>
              </a:rPr>
              <a:t>Public POLL: Immigration Levels</a:t>
            </a:r>
            <a:endParaRPr lang="en-US" sz="3600" dirty="0">
              <a:solidFill>
                <a:schemeClr val="tx2">
                  <a:lumMod val="10000"/>
                </a:schemeClr>
              </a:solidFill>
              <a:latin typeface="Baskerville Old Fac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289543448_e1f96b21e6_b.jpg"/>
          <p:cNvPicPr>
            <a:picLocks noGrp="1" noChangeAspect="1"/>
          </p:cNvPicPr>
          <p:nvPr>
            <p:ph sz="half" idx="2"/>
          </p:nvPr>
        </p:nvPicPr>
        <p:blipFill>
          <a:blip r:embed="rId2" cstate="print"/>
          <a:stretch>
            <a:fillRect/>
          </a:stretch>
        </p:blipFill>
        <p:spPr>
          <a:xfrm>
            <a:off x="4419600" y="0"/>
            <a:ext cx="4724401" cy="6858000"/>
          </a:xfrm>
        </p:spPr>
      </p:pic>
      <p:sp>
        <p:nvSpPr>
          <p:cNvPr id="6" name="Title 5"/>
          <p:cNvSpPr>
            <a:spLocks noGrp="1"/>
          </p:cNvSpPr>
          <p:nvPr>
            <p:ph type="title"/>
          </p:nvPr>
        </p:nvSpPr>
        <p:spPr/>
        <p:txBody>
          <a:bodyPr>
            <a:normAutofit fontScale="90000"/>
          </a:bodyPr>
          <a:lstStyle/>
          <a:p>
            <a:r>
              <a:rPr lang="en-US" sz="7200" dirty="0" smtClean="0">
                <a:solidFill>
                  <a:schemeClr val="bg1"/>
                </a:solidFill>
                <a:latin typeface="Baskerville Old Face" pitchFamily="18" charset="0"/>
              </a:rPr>
              <a:t>Fact</a:t>
            </a:r>
            <a:endParaRPr lang="en-US" sz="7200" dirty="0">
              <a:solidFill>
                <a:schemeClr val="bg1"/>
              </a:solidFill>
              <a:latin typeface="Baskerville Old Face" pitchFamily="18" charset="0"/>
            </a:endParaRPr>
          </a:p>
        </p:txBody>
      </p:sp>
      <p:sp>
        <p:nvSpPr>
          <p:cNvPr id="2" name="Content Placeholder 1"/>
          <p:cNvSpPr>
            <a:spLocks noGrp="1"/>
          </p:cNvSpPr>
          <p:nvPr>
            <p:ph sz="half" idx="1"/>
          </p:nvPr>
        </p:nvSpPr>
        <p:spPr>
          <a:xfrm>
            <a:off x="533400" y="1752600"/>
            <a:ext cx="3646966" cy="4419600"/>
          </a:xfrm>
        </p:spPr>
        <p:txBody>
          <a:bodyPr>
            <a:normAutofit fontScale="70000" lnSpcReduction="20000"/>
          </a:bodyPr>
          <a:lstStyle/>
          <a:p>
            <a:pPr marL="274320" lvl="1" indent="-274320">
              <a:buFont typeface="Arial" pitchFamily="34" charset="0"/>
              <a:buChar char="•"/>
            </a:pPr>
            <a:r>
              <a:rPr lang="en-US" sz="4800" dirty="0" smtClean="0"/>
              <a:t>As many as one-half of all undocumented immigrants came here legally on visas. They just never returned when their visas expired.</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4031395153"/>
              </p:ext>
            </p:extLst>
          </p:nvPr>
        </p:nvGraphicFramePr>
        <p:xfrm>
          <a:off x="1143000" y="2286000"/>
          <a:ext cx="7010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304800" y="381000"/>
            <a:ext cx="7620000" cy="1143000"/>
          </a:xfrm>
        </p:spPr>
        <p:txBody>
          <a:bodyPr>
            <a:normAutofit fontScale="90000"/>
          </a:bodyPr>
          <a:lstStyle/>
          <a:p>
            <a:pPr lvl="0"/>
            <a:r>
              <a:rPr lang="en-US" sz="3600" dirty="0" smtClean="0">
                <a:solidFill>
                  <a:schemeClr val="tx2">
                    <a:lumMod val="10000"/>
                  </a:schemeClr>
                </a:solidFill>
                <a:latin typeface="Baskerville Old Face" pitchFamily="18" charset="0"/>
              </a:rPr>
              <a:t>Public Poll: Attitudes Toward Immigrants</a:t>
            </a:r>
            <a:r>
              <a:rPr lang="en-US" dirty="0" smtClean="0">
                <a:latin typeface="Baskerville Old Face" pitchFamily="18" charset="0"/>
              </a:rPr>
              <a:t/>
            </a:r>
            <a:br>
              <a:rPr lang="en-US" dirty="0" smtClean="0">
                <a:latin typeface="Baskerville Old Face" pitchFamily="18" charset="0"/>
              </a:rPr>
            </a:br>
            <a:endParaRPr lang="en-US" dirty="0">
              <a:latin typeface="Baskerville Old Face" pitchFamily="18" charset="0"/>
            </a:endParaRPr>
          </a:p>
        </p:txBody>
      </p:sp>
      <p:sp>
        <p:nvSpPr>
          <p:cNvPr id="2" name="TextBox 1"/>
          <p:cNvSpPr txBox="1"/>
          <p:nvPr/>
        </p:nvSpPr>
        <p:spPr>
          <a:xfrm>
            <a:off x="1219200" y="1676400"/>
            <a:ext cx="6172200" cy="707886"/>
          </a:xfrm>
          <a:prstGeom prst="rect">
            <a:avLst/>
          </a:prstGeom>
          <a:noFill/>
        </p:spPr>
        <p:txBody>
          <a:bodyPr wrap="square" rtlCol="0">
            <a:spAutoFit/>
          </a:bodyPr>
          <a:lstStyle/>
          <a:p>
            <a:pPr algn="ctr"/>
            <a:r>
              <a:rPr lang="en-US" sz="2000" b="1" dirty="0" smtClean="0"/>
              <a:t>Do </a:t>
            </a:r>
            <a:r>
              <a:rPr lang="en-US" sz="2000" b="1" dirty="0"/>
              <a:t>you </a:t>
            </a:r>
            <a:r>
              <a:rPr lang="en-US" sz="2000" b="1" dirty="0" smtClean="0"/>
              <a:t>believe that immigrants contribute to society, or do they cause problems?</a:t>
            </a:r>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1859861">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TS101859861</Template>
  <TotalTime>750</TotalTime>
  <Words>2771</Words>
  <Application>Microsoft Office PowerPoint</Application>
  <PresentationFormat>On-screen Show (4:3)</PresentationFormat>
  <Paragraphs>217</Paragraphs>
  <Slides>56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Baskerville Old Face</vt:lpstr>
      <vt:lpstr>Calibri</vt:lpstr>
      <vt:lpstr>Constantia</vt:lpstr>
      <vt:lpstr>TS101859861</vt:lpstr>
      <vt:lpstr>PowerPoint Presentation</vt:lpstr>
      <vt:lpstr>PowerPoint Presentation</vt:lpstr>
      <vt:lpstr>PowerPoint Presentation</vt:lpstr>
      <vt:lpstr>PowerPoint Presentation</vt:lpstr>
      <vt:lpstr>PowerPoint Presentation</vt:lpstr>
      <vt:lpstr>PowerPoint Presentation</vt:lpstr>
      <vt:lpstr>Public POLL: Immigration Levels</vt:lpstr>
      <vt:lpstr>Fact</vt:lpstr>
      <vt:lpstr>Public Poll: Attitudes Toward Immigrants </vt:lpstr>
      <vt:lpstr>Is immigration opposition fueled by prejudice (at least partially)? </vt:lpstr>
      <vt:lpstr>Public Poll: Relations Between Americans and Immigrant Hispanics </vt:lpstr>
      <vt:lpstr>PowerPoint Presentation</vt:lpstr>
      <vt:lpstr>Hispanic Immigrants: Population Growth </vt:lpstr>
      <vt:lpstr>Hispanic Immigrants: Economics</vt:lpstr>
      <vt:lpstr>Hispanic Immigrants:  Discrimination</vt:lpstr>
      <vt:lpstr>Hispanic Immigrants: The Language Barrier</vt:lpstr>
      <vt:lpstr>Public Poll: Immigration and Economics</vt:lpstr>
      <vt:lpstr>Impact on Wages</vt:lpstr>
      <vt:lpstr>Impact on Jobs</vt:lpstr>
      <vt:lpstr>Economic Impact</vt:lpstr>
      <vt:lpstr>Job Competition</vt:lpstr>
      <vt:lpstr>Occupations With the Highest Percentages of Illegal Immigrants </vt:lpstr>
      <vt:lpstr>The Financial Liability of Undocumented Immigrants </vt:lpstr>
      <vt:lpstr>Raising the Tax Burden of Citizens </vt:lpstr>
      <vt:lpstr>Raising the Tax Burden of Citizens </vt:lpstr>
      <vt:lpstr>Raising the Tax Burdens on Citizens</vt:lpstr>
      <vt:lpstr>U.S.-Born Children of Illegal Immigrants </vt:lpstr>
      <vt:lpstr>Reinterpreting the Citizenship Clause</vt:lpstr>
      <vt:lpstr>Important Questions Raised By the Citizenship Clause</vt:lpstr>
      <vt:lpstr>Illegal Immigration and Crime</vt:lpstr>
      <vt:lpstr>Illegal immigrants fitting into the system </vt:lpstr>
      <vt:lpstr>Illegal Immigrants Fitting Into the System</vt:lpstr>
      <vt:lpstr>The Arizona Immigration Law</vt:lpstr>
      <vt:lpstr>Summary of Immigration  Law</vt:lpstr>
      <vt:lpstr>Duplicating the State of Arizona?</vt:lpstr>
      <vt:lpstr>Impact of the Arizona Law</vt:lpstr>
      <vt:lpstr>Public Poll: Does the Arizona Law Go Too Far?</vt:lpstr>
      <vt:lpstr>Immigrants in the bible</vt:lpstr>
      <vt:lpstr>Being Kind to the Alien</vt:lpstr>
      <vt:lpstr>Jesus Casts Foreigners in a Positive Light</vt:lpstr>
      <vt:lpstr>Jesus Commands Us to Be Hospitable</vt:lpstr>
      <vt:lpstr>Christian Response: The NAE</vt:lpstr>
      <vt:lpstr>Christian Response: Christianity Today</vt:lpstr>
      <vt:lpstr>The need For Reform</vt:lpstr>
      <vt:lpstr>Options for Protecting the Border</vt:lpstr>
      <vt:lpstr>      A  Proposal</vt:lpstr>
      <vt:lpstr> The Dream Act</vt:lpstr>
      <vt:lpstr>Government Inaction</vt:lpstr>
      <vt:lpstr>Government Inaction</vt:lpstr>
      <vt:lpstr>Getting Past the Rhetoric</vt:lpstr>
      <vt:lpstr>Getting Past the Rhetoric</vt:lpstr>
      <vt:lpstr>Getting Past the Rhetoric</vt:lpstr>
      <vt:lpstr>Getting Past the Rhetoric</vt:lpstr>
      <vt:lpstr>Where Justice Meets Compassion: Key Concerns</vt:lpstr>
      <vt:lpstr>Where Justice Meets Compassion: Key Choices to Be Made</vt:lpstr>
      <vt:lpstr>Bibliography</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Justice Meets Compassion: A Christian Assessment of Illegal Immigration”</dc:title>
  <dc:creator>cfuqua@live.olivet.edu</dc:creator>
  <cp:lastModifiedBy>Pam Greenlee</cp:lastModifiedBy>
  <cp:revision>87</cp:revision>
  <dcterms:created xsi:type="dcterms:W3CDTF">2010-11-11T19:41:39Z</dcterms:created>
  <dcterms:modified xsi:type="dcterms:W3CDTF">2019-11-08T17:54:37Z</dcterms:modified>
</cp:coreProperties>
</file>