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Open Sans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cop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112961"/>
            <a:ext cx="8229600" cy="1200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None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–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406400" lvl="2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•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406400" lvl="3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–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406400" lvl="4" marL="22860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»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406400" lvl="5" marL="2743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•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406400" lvl="6" marL="3200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•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406400" lvl="7" marL="3657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•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406400" lvl="8" marL="4114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•"/>
              <a:defRPr b="0" i="0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685800" y="5513099"/>
            <a:ext cx="9144001" cy="65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1C4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4481C4"/>
                </a:solidFill>
                <a:latin typeface="Avenir"/>
                <a:ea typeface="Avenir"/>
                <a:cs typeface="Avenir"/>
                <a:sym typeface="Avenir"/>
              </a:rPr>
              <a:t>Romans 8:14-17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4294967295" type="title"/>
          </p:nvPr>
        </p:nvSpPr>
        <p:spPr>
          <a:xfrm>
            <a:off x="549646" y="1282749"/>
            <a:ext cx="8044707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3 persons of God live in beautiful, holy, and continual relationship together so that God works in complete harmony all the time.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4294967295" type="title"/>
          </p:nvPr>
        </p:nvSpPr>
        <p:spPr>
          <a:xfrm>
            <a:off x="549646" y="1536749"/>
            <a:ext cx="8044707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ultimate expression of right relationships is in the person of God.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549646" y="1282749"/>
            <a:ext cx="8044707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58"/>
              <a:buFont typeface="Avenir"/>
              <a:buNone/>
            </a:pPr>
            <a:r>
              <a:rPr b="0" i="0" lang="en-US" sz="4158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church, then, is the everyday expression of this holy community living together after the model of the Trinity.  [“As it is in heaven…”]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4294967295" type="title"/>
          </p:nvPr>
        </p:nvSpPr>
        <p:spPr>
          <a:xfrm>
            <a:off x="899690" y="1536749"/>
            <a:ext cx="7344620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III.  God reminds us of his transcendence.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title"/>
          </p:nvPr>
        </p:nvSpPr>
        <p:spPr>
          <a:xfrm>
            <a:off x="1011882" y="1536749"/>
            <a:ext cx="7120236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It is OK, in fact essential, to be people of faith.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4294967295" type="title"/>
          </p:nvPr>
        </p:nvSpPr>
        <p:spPr>
          <a:xfrm>
            <a:off x="733176" y="1308149"/>
            <a:ext cx="7677647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God has also made it possible for us to understand him enough to live in a relationship with him.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4294967295" type="title"/>
          </p:nvPr>
        </p:nvSpPr>
        <p:spPr>
          <a:xfrm>
            <a:off x="692695" y="1536749"/>
            <a:ext cx="7758610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Perhaps we should thank God for what we can know of him rather than be frustrated by what we cannot.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4294967295" type="title"/>
          </p:nvPr>
        </p:nvSpPr>
        <p:spPr>
          <a:xfrm>
            <a:off x="776485" y="1536749"/>
            <a:ext cx="7591030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IV.  The Trinity is who God is.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4294967295" type="title"/>
          </p:nvPr>
        </p:nvSpPr>
        <p:spPr>
          <a:xfrm>
            <a:off x="448667" y="1212740"/>
            <a:ext cx="8453934" cy="535017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venir"/>
              <a:buNone/>
            </a:pPr>
            <a:r>
              <a:rPr b="0" baseline="3000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14</a:t>
            </a:r>
            <a:r>
              <a:rPr b="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For those who are led by the Spirit of God are the children of God. </a:t>
            </a:r>
            <a:r>
              <a:rPr b="0" baseline="3000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15</a:t>
            </a:r>
            <a:r>
              <a:rPr b="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The Spirit you received does not make you slaves, so that you live in fear again; rather, the Spirit you received brought about your adoption to sonship. And by him we cry, “Abba, Father.”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30609" y="331499"/>
            <a:ext cx="4060350" cy="764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venir"/>
              <a:buNone/>
            </a:pPr>
            <a:r>
              <a:rPr b="0" i="0" lang="en-US" sz="3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Romans 8:14-17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4294967295" type="title"/>
          </p:nvPr>
        </p:nvSpPr>
        <p:spPr>
          <a:xfrm>
            <a:off x="448667" y="1212740"/>
            <a:ext cx="8453934" cy="535017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venir"/>
              <a:buNone/>
            </a:pPr>
            <a:r>
              <a:rPr b="0" baseline="3000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16</a:t>
            </a:r>
            <a:r>
              <a:rPr b="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The Spirit himself testifies with our spirit that we are God’s children. </a:t>
            </a:r>
            <a:r>
              <a:rPr b="0" baseline="3000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17</a:t>
            </a:r>
            <a:r>
              <a:rPr b="0" i="0" lang="en-US" sz="3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Now if we are children, then we are heirs—heirs of God and co-heirs with Christ, if indeed we share in his sufferings in order that we may also share in his glory.</a:t>
            </a:r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430609" y="331499"/>
            <a:ext cx="4060350" cy="764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venir"/>
              <a:buNone/>
            </a:pPr>
            <a:r>
              <a:rPr b="0" i="0" lang="en-US" sz="3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Romans 8:14-17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4294967295" type="title"/>
          </p:nvPr>
        </p:nvSpPr>
        <p:spPr>
          <a:xfrm>
            <a:off x="716954" y="1536749"/>
            <a:ext cx="7710092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Agreed Statement 1: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“We believe in one God, the Father, Son and Holy Spirit.”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4294967295" type="title"/>
          </p:nvPr>
        </p:nvSpPr>
        <p:spPr>
          <a:xfrm>
            <a:off x="829667" y="1536749"/>
            <a:ext cx="7484666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I.  God is made known to us in ways we can comprehend.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4294967295" type="title"/>
          </p:nvPr>
        </p:nvSpPr>
        <p:spPr>
          <a:xfrm>
            <a:off x="1056506" y="1536749"/>
            <a:ext cx="7030989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“Trinity” may not appear in the Bible, but the Bible is full of Father, Son, and Holy Spirit.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4294967295" type="title"/>
          </p:nvPr>
        </p:nvSpPr>
        <p:spPr>
          <a:xfrm>
            <a:off x="1745555" y="1536749"/>
            <a:ext cx="5652890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“When we say God, we mean Father, Son, and Holy Spirit.”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4294967295" type="title"/>
          </p:nvPr>
        </p:nvSpPr>
        <p:spPr>
          <a:xfrm>
            <a:off x="899690" y="1536749"/>
            <a:ext cx="7344620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II.  God has modeled relational holiness to us.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4294967295" type="title"/>
          </p:nvPr>
        </p:nvSpPr>
        <p:spPr>
          <a:xfrm>
            <a:off x="549646" y="1536749"/>
            <a:ext cx="8044707" cy="379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“Perichoresis” basically refers to the inter-relatedness of the Father, Son, and Spirit.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