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88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Series Title Slide.png" descr="Series Title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1"/>
            <a:ext cx="24358041" cy="1370971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"/>
          <p:cNvSpPr txBox="1"/>
          <p:nvPr/>
        </p:nvSpPr>
        <p:spPr>
          <a:xfrm>
            <a:off x="4383760" y="7999677"/>
            <a:ext cx="857786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7000" dirty="0">
                <a:solidFill>
                  <a:srgbClr val="325870"/>
                </a:solidFill>
                <a:latin typeface="Century Gothic" panose="020B0502020202020204" pitchFamily="34" charset="0"/>
              </a:rPr>
              <a:t>I Peter 1:3, </a:t>
            </a:r>
          </a:p>
          <a:p>
            <a:r>
              <a:rPr lang="en-US" sz="7000" dirty="0">
                <a:solidFill>
                  <a:srgbClr val="325870"/>
                </a:solidFill>
                <a:latin typeface="Century Gothic" panose="020B0502020202020204" pitchFamily="34" charset="0"/>
              </a:rPr>
              <a:t>John 11: 38-44</a:t>
            </a:r>
            <a:endParaRPr sz="7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944880" y="1680608"/>
            <a:ext cx="22128480" cy="9797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“Praise be to the God and Father of our Lord Jesus Christ! In his great mercy he has given us a new birth into a living hope through the resurrection of the Jesus Christ from the dead…”</a:t>
            </a:r>
          </a:p>
          <a:p>
            <a:endParaRPr lang="en-US"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I Peter 1: 3</a:t>
            </a:r>
            <a:endParaRPr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1059179" y="4121091"/>
            <a:ext cx="2212848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We need a God of Mercy</a:t>
            </a:r>
            <a:endParaRPr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889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1082040" y="4121091"/>
            <a:ext cx="2212848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We need the New Birth</a:t>
            </a:r>
            <a:endParaRPr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811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754380" y="4121091"/>
            <a:ext cx="2279904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We need the resurrection of Jesus Christ</a:t>
            </a:r>
            <a:endParaRPr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075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746759" y="1033831"/>
            <a:ext cx="22799040" cy="1118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The resurrection means that the unfathomable creative power of God invades the hopeless grind of a </a:t>
            </a:r>
          </a:p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“dead man walking” existence transforming it from </a:t>
            </a:r>
          </a:p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“Life stinks and then you die,” </a:t>
            </a:r>
          </a:p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to a brand-new life full of forgiveness, freedom, and renewed purpose.</a:t>
            </a:r>
            <a:endParaRPr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043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754380" y="3428594"/>
            <a:ext cx="2279904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Why are we bound by death </a:t>
            </a:r>
          </a:p>
          <a:p>
            <a:r>
              <a:rPr lang="en-US" sz="9000" dirty="0">
                <a:solidFill>
                  <a:srgbClr val="325870"/>
                </a:solidFill>
                <a:latin typeface="Century Gothic" panose="020B0502020202020204" pitchFamily="34" charset="0"/>
              </a:rPr>
              <a:t>when life is available?</a:t>
            </a:r>
            <a:endParaRPr sz="9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064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.png" descr="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" y="0"/>
            <a:ext cx="24395295" cy="1373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251460" y="70247"/>
            <a:ext cx="23888699" cy="1364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“Jesus, by faith I believe that you are our Resurrected Lord. I want to take off my grave clothes and start fresh with you today.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I’m tired of living in the place of death.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I hear you calling my name.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I want to respond by following you…out of this tomb and into new life.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I give myself to you, my past, my present,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and my future.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Thank you, Jesus, for New Life </a:t>
            </a:r>
          </a:p>
          <a:p>
            <a:r>
              <a:rPr lang="en-US" sz="8000" dirty="0">
                <a:solidFill>
                  <a:srgbClr val="325870"/>
                </a:solidFill>
                <a:latin typeface="Century Gothic" panose="020B0502020202020204" pitchFamily="34" charset="0"/>
              </a:rPr>
              <a:t>through your resurrection.” - AMEN. </a:t>
            </a:r>
            <a:endParaRPr sz="8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210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Series Title Slide.png" descr="Series Title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1"/>
            <a:ext cx="24358041" cy="1370971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"/>
          <p:cNvSpPr txBox="1"/>
          <p:nvPr/>
        </p:nvSpPr>
        <p:spPr>
          <a:xfrm>
            <a:off x="4383760" y="7999677"/>
            <a:ext cx="857786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7000" dirty="0">
                <a:solidFill>
                  <a:srgbClr val="325870"/>
                </a:solidFill>
                <a:latin typeface="Century Gothic" panose="020B0502020202020204" pitchFamily="34" charset="0"/>
              </a:rPr>
              <a:t>I Peter 1:3, </a:t>
            </a:r>
          </a:p>
          <a:p>
            <a:r>
              <a:rPr lang="en-US" sz="7000" dirty="0">
                <a:solidFill>
                  <a:srgbClr val="325870"/>
                </a:solidFill>
                <a:latin typeface="Century Gothic" panose="020B0502020202020204" pitchFamily="34" charset="0"/>
              </a:rPr>
              <a:t>John 11: 38-44</a:t>
            </a:r>
            <a:endParaRPr sz="7000" dirty="0">
              <a:solidFill>
                <a:srgbClr val="3258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385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231</Words>
  <Application>Microsoft Office PowerPoint</Application>
  <PresentationFormat>Custom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Jill Barber</cp:lastModifiedBy>
  <cp:revision>4</cp:revision>
  <dcterms:modified xsi:type="dcterms:W3CDTF">2021-04-01T20:21:34Z</dcterms:modified>
</cp:coreProperties>
</file>